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6" r:id="rId3"/>
    <p:sldId id="285" r:id="rId4"/>
    <p:sldId id="257" r:id="rId5"/>
    <p:sldId id="258" r:id="rId6"/>
    <p:sldId id="259" r:id="rId7"/>
    <p:sldId id="260" r:id="rId8"/>
    <p:sldId id="279" r:id="rId9"/>
    <p:sldId id="261" r:id="rId10"/>
    <p:sldId id="262" r:id="rId11"/>
    <p:sldId id="263" r:id="rId12"/>
    <p:sldId id="280" r:id="rId13"/>
    <p:sldId id="264" r:id="rId14"/>
    <p:sldId id="265" r:id="rId15"/>
    <p:sldId id="281" r:id="rId16"/>
    <p:sldId id="266" r:id="rId17"/>
    <p:sldId id="282" r:id="rId18"/>
    <p:sldId id="267" r:id="rId19"/>
    <p:sldId id="268" r:id="rId20"/>
    <p:sldId id="269" r:id="rId21"/>
    <p:sldId id="275" r:id="rId22"/>
    <p:sldId id="283" r:id="rId23"/>
    <p:sldId id="276" r:id="rId24"/>
    <p:sldId id="277" r:id="rId25"/>
    <p:sldId id="270" r:id="rId26"/>
    <p:sldId id="271" r:id="rId27"/>
    <p:sldId id="278" r:id="rId28"/>
    <p:sldId id="272" r:id="rId29"/>
    <p:sldId id="273" r:id="rId30"/>
    <p:sldId id="274" r:id="rId31"/>
    <p:sldId id="28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C60225-71A7-4509-8924-1D2D3F6804A5}" v="553" dt="2025-11-13T08:43:49.8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359" autoAdjust="0"/>
  </p:normalViewPr>
  <p:slideViewPr>
    <p:cSldViewPr snapToGrid="0">
      <p:cViewPr>
        <p:scale>
          <a:sx n="50" d="100"/>
          <a:sy n="50" d="100"/>
        </p:scale>
        <p:origin x="2910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ipan Dandapat" userId="c1dcd8b0-c2b7-4ac0-9f5a-fd6070ae5fca" providerId="ADAL" clId="{CF7C3086-729A-4361-84FA-1FD1C0AD42BB}"/>
    <pc:docChg chg="undo custSel addSld modSld sldOrd">
      <pc:chgData name="Sandipan Dandapat" userId="c1dcd8b0-c2b7-4ac0-9f5a-fd6070ae5fca" providerId="ADAL" clId="{CF7C3086-729A-4361-84FA-1FD1C0AD42BB}" dt="2025-11-13T08:45:17.865" v="3149" actId="113"/>
      <pc:docMkLst>
        <pc:docMk/>
      </pc:docMkLst>
      <pc:sldChg chg="modSp mod modAnim">
        <pc:chgData name="Sandipan Dandapat" userId="c1dcd8b0-c2b7-4ac0-9f5a-fd6070ae5fca" providerId="ADAL" clId="{CF7C3086-729A-4361-84FA-1FD1C0AD42BB}" dt="2025-11-12T05:38:30.374" v="273"/>
        <pc:sldMkLst>
          <pc:docMk/>
          <pc:sldMk cId="1872371271" sldId="257"/>
        </pc:sldMkLst>
        <pc:spChg chg="mod">
          <ac:chgData name="Sandipan Dandapat" userId="c1dcd8b0-c2b7-4ac0-9f5a-fd6070ae5fca" providerId="ADAL" clId="{CF7C3086-729A-4361-84FA-1FD1C0AD42BB}" dt="2025-11-12T05:38:09.740" v="270" actId="20577"/>
          <ac:spMkLst>
            <pc:docMk/>
            <pc:sldMk cId="1872371271" sldId="257"/>
            <ac:spMk id="2" creationId="{5C0C7B18-4DA0-6B4D-4BBC-49D59FD73B0A}"/>
          </ac:spMkLst>
        </pc:spChg>
        <pc:spChg chg="mod">
          <ac:chgData name="Sandipan Dandapat" userId="c1dcd8b0-c2b7-4ac0-9f5a-fd6070ae5fca" providerId="ADAL" clId="{CF7C3086-729A-4361-84FA-1FD1C0AD42BB}" dt="2025-11-12T05:38:02.071" v="255" actId="20577"/>
          <ac:spMkLst>
            <pc:docMk/>
            <pc:sldMk cId="1872371271" sldId="257"/>
            <ac:spMk id="3" creationId="{F5CDDBF1-6A3D-C85C-CBA8-40AA706826A6}"/>
          </ac:spMkLst>
        </pc:spChg>
      </pc:sldChg>
      <pc:sldChg chg="modSp new mod modAnim">
        <pc:chgData name="Sandipan Dandapat" userId="c1dcd8b0-c2b7-4ac0-9f5a-fd6070ae5fca" providerId="ADAL" clId="{CF7C3086-729A-4361-84FA-1FD1C0AD42BB}" dt="2025-11-12T10:18:58.847" v="2459"/>
        <pc:sldMkLst>
          <pc:docMk/>
          <pc:sldMk cId="1916232292" sldId="258"/>
        </pc:sldMkLst>
        <pc:spChg chg="mod">
          <ac:chgData name="Sandipan Dandapat" userId="c1dcd8b0-c2b7-4ac0-9f5a-fd6070ae5fca" providerId="ADAL" clId="{CF7C3086-729A-4361-84FA-1FD1C0AD42BB}" dt="2025-11-12T05:38:50.836" v="299" actId="20577"/>
          <ac:spMkLst>
            <pc:docMk/>
            <pc:sldMk cId="1916232292" sldId="258"/>
            <ac:spMk id="2" creationId="{A862B51D-4B9A-2632-3F63-C9388CEABD17}"/>
          </ac:spMkLst>
        </pc:spChg>
        <pc:spChg chg="mod">
          <ac:chgData name="Sandipan Dandapat" userId="c1dcd8b0-c2b7-4ac0-9f5a-fd6070ae5fca" providerId="ADAL" clId="{CF7C3086-729A-4361-84FA-1FD1C0AD42BB}" dt="2025-11-12T06:27:31.094" v="675" actId="20577"/>
          <ac:spMkLst>
            <pc:docMk/>
            <pc:sldMk cId="1916232292" sldId="258"/>
            <ac:spMk id="3" creationId="{ADC12BB4-7C54-D53C-2B29-646165A4FDBE}"/>
          </ac:spMkLst>
        </pc:spChg>
      </pc:sldChg>
      <pc:sldChg chg="modSp new mod modAnim">
        <pc:chgData name="Sandipan Dandapat" userId="c1dcd8b0-c2b7-4ac0-9f5a-fd6070ae5fca" providerId="ADAL" clId="{CF7C3086-729A-4361-84FA-1FD1C0AD42BB}" dt="2025-11-12T10:21:06.267" v="2461"/>
        <pc:sldMkLst>
          <pc:docMk/>
          <pc:sldMk cId="2020730856" sldId="259"/>
        </pc:sldMkLst>
        <pc:spChg chg="mod">
          <ac:chgData name="Sandipan Dandapat" userId="c1dcd8b0-c2b7-4ac0-9f5a-fd6070ae5fca" providerId="ADAL" clId="{CF7C3086-729A-4361-84FA-1FD1C0AD42BB}" dt="2025-11-12T06:40:04.051" v="681" actId="20577"/>
          <ac:spMkLst>
            <pc:docMk/>
            <pc:sldMk cId="2020730856" sldId="259"/>
            <ac:spMk id="2" creationId="{4A7B76D6-A28A-B551-8562-96C74A5901E1}"/>
          </ac:spMkLst>
        </pc:spChg>
        <pc:spChg chg="mod">
          <ac:chgData name="Sandipan Dandapat" userId="c1dcd8b0-c2b7-4ac0-9f5a-fd6070ae5fca" providerId="ADAL" clId="{CF7C3086-729A-4361-84FA-1FD1C0AD42BB}" dt="2025-11-12T10:20:52.213" v="2460" actId="14100"/>
          <ac:spMkLst>
            <pc:docMk/>
            <pc:sldMk cId="2020730856" sldId="259"/>
            <ac:spMk id="3" creationId="{F10B79F5-5D44-2357-F7B2-A28847638DE5}"/>
          </ac:spMkLst>
        </pc:spChg>
      </pc:sldChg>
      <pc:sldChg chg="modSp new mod">
        <pc:chgData name="Sandipan Dandapat" userId="c1dcd8b0-c2b7-4ac0-9f5a-fd6070ae5fca" providerId="ADAL" clId="{CF7C3086-729A-4361-84FA-1FD1C0AD42BB}" dt="2025-11-12T10:21:52.505" v="2466" actId="114"/>
        <pc:sldMkLst>
          <pc:docMk/>
          <pc:sldMk cId="931441314" sldId="260"/>
        </pc:sldMkLst>
        <pc:spChg chg="mod">
          <ac:chgData name="Sandipan Dandapat" userId="c1dcd8b0-c2b7-4ac0-9f5a-fd6070ae5fca" providerId="ADAL" clId="{CF7C3086-729A-4361-84FA-1FD1C0AD42BB}" dt="2025-11-12T06:48:14.158" v="914" actId="20577"/>
          <ac:spMkLst>
            <pc:docMk/>
            <pc:sldMk cId="931441314" sldId="260"/>
            <ac:spMk id="2" creationId="{D1110287-CEBD-FF02-2D0F-3D87DB556FBE}"/>
          </ac:spMkLst>
        </pc:spChg>
        <pc:spChg chg="mod">
          <ac:chgData name="Sandipan Dandapat" userId="c1dcd8b0-c2b7-4ac0-9f5a-fd6070ae5fca" providerId="ADAL" clId="{CF7C3086-729A-4361-84FA-1FD1C0AD42BB}" dt="2025-11-12T10:21:52.505" v="2466" actId="114"/>
          <ac:spMkLst>
            <pc:docMk/>
            <pc:sldMk cId="931441314" sldId="260"/>
            <ac:spMk id="3" creationId="{8AA89905-BB66-A136-3E1D-48B77130D56F}"/>
          </ac:spMkLst>
        </pc:spChg>
      </pc:sldChg>
      <pc:sldChg chg="modSp new mod modAnim">
        <pc:chgData name="Sandipan Dandapat" userId="c1dcd8b0-c2b7-4ac0-9f5a-fd6070ae5fca" providerId="ADAL" clId="{CF7C3086-729A-4361-84FA-1FD1C0AD42BB}" dt="2025-11-12T10:28:42.397" v="2507"/>
        <pc:sldMkLst>
          <pc:docMk/>
          <pc:sldMk cId="3929748394" sldId="261"/>
        </pc:sldMkLst>
        <pc:spChg chg="mod">
          <ac:chgData name="Sandipan Dandapat" userId="c1dcd8b0-c2b7-4ac0-9f5a-fd6070ae5fca" providerId="ADAL" clId="{CF7C3086-729A-4361-84FA-1FD1C0AD42BB}" dt="2025-11-12T06:52:07.206" v="967" actId="20577"/>
          <ac:spMkLst>
            <pc:docMk/>
            <pc:sldMk cId="3929748394" sldId="261"/>
            <ac:spMk id="2" creationId="{C8E025F3-D793-BA59-EFEA-27E6D7E8DB80}"/>
          </ac:spMkLst>
        </pc:spChg>
        <pc:spChg chg="mod">
          <ac:chgData name="Sandipan Dandapat" userId="c1dcd8b0-c2b7-4ac0-9f5a-fd6070ae5fca" providerId="ADAL" clId="{CF7C3086-729A-4361-84FA-1FD1C0AD42BB}" dt="2025-11-12T06:52:50.716" v="976"/>
          <ac:spMkLst>
            <pc:docMk/>
            <pc:sldMk cId="3929748394" sldId="261"/>
            <ac:spMk id="3" creationId="{9924F195-9FC3-1FA0-4BB4-22253E4E10B8}"/>
          </ac:spMkLst>
        </pc:spChg>
      </pc:sldChg>
      <pc:sldChg chg="addSp delSp modSp new mod">
        <pc:chgData name="Sandipan Dandapat" userId="c1dcd8b0-c2b7-4ac0-9f5a-fd6070ae5fca" providerId="ADAL" clId="{CF7C3086-729A-4361-84FA-1FD1C0AD42BB}" dt="2025-11-12T06:53:49.117" v="993" actId="1076"/>
        <pc:sldMkLst>
          <pc:docMk/>
          <pc:sldMk cId="2111548029" sldId="262"/>
        </pc:sldMkLst>
        <pc:spChg chg="mod">
          <ac:chgData name="Sandipan Dandapat" userId="c1dcd8b0-c2b7-4ac0-9f5a-fd6070ae5fca" providerId="ADAL" clId="{CF7C3086-729A-4361-84FA-1FD1C0AD42BB}" dt="2025-11-12T06:53:03.028" v="988" actId="20577"/>
          <ac:spMkLst>
            <pc:docMk/>
            <pc:sldMk cId="2111548029" sldId="262"/>
            <ac:spMk id="2" creationId="{12F0FE9D-43AA-2D5B-E5BA-54E70223720F}"/>
          </ac:spMkLst>
        </pc:spChg>
        <pc:spChg chg="del">
          <ac:chgData name="Sandipan Dandapat" userId="c1dcd8b0-c2b7-4ac0-9f5a-fd6070ae5fca" providerId="ADAL" clId="{CF7C3086-729A-4361-84FA-1FD1C0AD42BB}" dt="2025-11-12T06:53:38.715" v="989" actId="22"/>
          <ac:spMkLst>
            <pc:docMk/>
            <pc:sldMk cId="2111548029" sldId="262"/>
            <ac:spMk id="3" creationId="{49CBE614-066A-2D23-30FE-1AC1C8A975E9}"/>
          </ac:spMkLst>
        </pc:spChg>
        <pc:picChg chg="add mod ord">
          <ac:chgData name="Sandipan Dandapat" userId="c1dcd8b0-c2b7-4ac0-9f5a-fd6070ae5fca" providerId="ADAL" clId="{CF7C3086-729A-4361-84FA-1FD1C0AD42BB}" dt="2025-11-12T06:53:49.117" v="993" actId="1076"/>
          <ac:picMkLst>
            <pc:docMk/>
            <pc:sldMk cId="2111548029" sldId="262"/>
            <ac:picMk id="5" creationId="{5FED76F8-7A18-33C0-8E8C-811203AFF569}"/>
          </ac:picMkLst>
        </pc:picChg>
      </pc:sldChg>
      <pc:sldChg chg="modSp new mod modAnim">
        <pc:chgData name="Sandipan Dandapat" userId="c1dcd8b0-c2b7-4ac0-9f5a-fd6070ae5fca" providerId="ADAL" clId="{CF7C3086-729A-4361-84FA-1FD1C0AD42BB}" dt="2025-11-13T04:46:40.708" v="2724" actId="6549"/>
        <pc:sldMkLst>
          <pc:docMk/>
          <pc:sldMk cId="783949440" sldId="263"/>
        </pc:sldMkLst>
        <pc:spChg chg="mod">
          <ac:chgData name="Sandipan Dandapat" userId="c1dcd8b0-c2b7-4ac0-9f5a-fd6070ae5fca" providerId="ADAL" clId="{CF7C3086-729A-4361-84FA-1FD1C0AD42BB}" dt="2025-11-12T06:56:35.441" v="1008" actId="20577"/>
          <ac:spMkLst>
            <pc:docMk/>
            <pc:sldMk cId="783949440" sldId="263"/>
            <ac:spMk id="2" creationId="{F2D75A05-413F-A761-DAEC-8FC9256714A6}"/>
          </ac:spMkLst>
        </pc:spChg>
        <pc:spChg chg="mod">
          <ac:chgData name="Sandipan Dandapat" userId="c1dcd8b0-c2b7-4ac0-9f5a-fd6070ae5fca" providerId="ADAL" clId="{CF7C3086-729A-4361-84FA-1FD1C0AD42BB}" dt="2025-11-13T04:46:40.708" v="2724" actId="6549"/>
          <ac:spMkLst>
            <pc:docMk/>
            <pc:sldMk cId="783949440" sldId="263"/>
            <ac:spMk id="3" creationId="{FD8C7EEE-2797-E15F-4359-6959C20F04B2}"/>
          </ac:spMkLst>
        </pc:spChg>
      </pc:sldChg>
      <pc:sldChg chg="addSp modSp new mod modAnim modNotesTx">
        <pc:chgData name="Sandipan Dandapat" userId="c1dcd8b0-c2b7-4ac0-9f5a-fd6070ae5fca" providerId="ADAL" clId="{CF7C3086-729A-4361-84FA-1FD1C0AD42BB}" dt="2025-11-13T05:34:07.387" v="2736" actId="20577"/>
        <pc:sldMkLst>
          <pc:docMk/>
          <pc:sldMk cId="4180761909" sldId="264"/>
        </pc:sldMkLst>
        <pc:spChg chg="mod">
          <ac:chgData name="Sandipan Dandapat" userId="c1dcd8b0-c2b7-4ac0-9f5a-fd6070ae5fca" providerId="ADAL" clId="{CF7C3086-729A-4361-84FA-1FD1C0AD42BB}" dt="2025-11-12T07:17:13.043" v="1024" actId="20577"/>
          <ac:spMkLst>
            <pc:docMk/>
            <pc:sldMk cId="4180761909" sldId="264"/>
            <ac:spMk id="2" creationId="{C2CE1648-27FC-D185-6727-D305E9694828}"/>
          </ac:spMkLst>
        </pc:spChg>
        <pc:spChg chg="mod">
          <ac:chgData name="Sandipan Dandapat" userId="c1dcd8b0-c2b7-4ac0-9f5a-fd6070ae5fca" providerId="ADAL" clId="{CF7C3086-729A-4361-84FA-1FD1C0AD42BB}" dt="2025-11-12T07:26:37.850" v="1029" actId="14100"/>
          <ac:spMkLst>
            <pc:docMk/>
            <pc:sldMk cId="4180761909" sldId="264"/>
            <ac:spMk id="3" creationId="{608C5339-1B3C-3B29-466C-CAB3C2276D2B}"/>
          </ac:spMkLst>
        </pc:spChg>
        <pc:picChg chg="add mod">
          <ac:chgData name="Sandipan Dandapat" userId="c1dcd8b0-c2b7-4ac0-9f5a-fd6070ae5fca" providerId="ADAL" clId="{CF7C3086-729A-4361-84FA-1FD1C0AD42BB}" dt="2025-11-12T07:26:42.546" v="1031" actId="14100"/>
          <ac:picMkLst>
            <pc:docMk/>
            <pc:sldMk cId="4180761909" sldId="264"/>
            <ac:picMk id="5" creationId="{C32BD95F-86C3-C4D5-E0E6-C8536A5AE612}"/>
          </ac:picMkLst>
        </pc:picChg>
      </pc:sldChg>
      <pc:sldChg chg="addSp delSp modSp new mod delAnim modAnim modShow">
        <pc:chgData name="Sandipan Dandapat" userId="c1dcd8b0-c2b7-4ac0-9f5a-fd6070ae5fca" providerId="ADAL" clId="{CF7C3086-729A-4361-84FA-1FD1C0AD42BB}" dt="2025-11-13T03:35:39.262" v="2679" actId="14100"/>
        <pc:sldMkLst>
          <pc:docMk/>
          <pc:sldMk cId="1682909306" sldId="265"/>
        </pc:sldMkLst>
        <pc:spChg chg="del mod">
          <ac:chgData name="Sandipan Dandapat" userId="c1dcd8b0-c2b7-4ac0-9f5a-fd6070ae5fca" providerId="ADAL" clId="{CF7C3086-729A-4361-84FA-1FD1C0AD42BB}" dt="2025-11-12T07:27:41.364" v="1033" actId="478"/>
          <ac:spMkLst>
            <pc:docMk/>
            <pc:sldMk cId="1682909306" sldId="265"/>
            <ac:spMk id="2" creationId="{699D88C4-A53F-BF66-D212-268DF318D356}"/>
          </ac:spMkLst>
        </pc:spChg>
        <pc:spChg chg="mod">
          <ac:chgData name="Sandipan Dandapat" userId="c1dcd8b0-c2b7-4ac0-9f5a-fd6070ae5fca" providerId="ADAL" clId="{CF7C3086-729A-4361-84FA-1FD1C0AD42BB}" dt="2025-11-13T03:35:39.262" v="2679" actId="14100"/>
          <ac:spMkLst>
            <pc:docMk/>
            <pc:sldMk cId="1682909306" sldId="265"/>
            <ac:spMk id="3" creationId="{726C2AE0-A8F2-9EB3-DEF4-C51B98454C05}"/>
          </ac:spMkLst>
        </pc:spChg>
        <pc:spChg chg="add del mod">
          <ac:chgData name="Sandipan Dandapat" userId="c1dcd8b0-c2b7-4ac0-9f5a-fd6070ae5fca" providerId="ADAL" clId="{CF7C3086-729A-4361-84FA-1FD1C0AD42BB}" dt="2025-11-13T03:35:20.691" v="2674" actId="478"/>
          <ac:spMkLst>
            <pc:docMk/>
            <pc:sldMk cId="1682909306" sldId="265"/>
            <ac:spMk id="4" creationId="{D5755C83-68F1-5EFC-B0E9-DAB3A08BE010}"/>
          </ac:spMkLst>
        </pc:spChg>
        <pc:spChg chg="add del mod">
          <ac:chgData name="Sandipan Dandapat" userId="c1dcd8b0-c2b7-4ac0-9f5a-fd6070ae5fca" providerId="ADAL" clId="{CF7C3086-729A-4361-84FA-1FD1C0AD42BB}" dt="2025-11-13T03:35:23.916" v="2676" actId="478"/>
          <ac:spMkLst>
            <pc:docMk/>
            <pc:sldMk cId="1682909306" sldId="265"/>
            <ac:spMk id="5" creationId="{EBA02CAB-331E-4646-850D-9150D1DA9CC1}"/>
          </ac:spMkLst>
        </pc:spChg>
      </pc:sldChg>
      <pc:sldChg chg="modSp new mod modAnim">
        <pc:chgData name="Sandipan Dandapat" userId="c1dcd8b0-c2b7-4ac0-9f5a-fd6070ae5fca" providerId="ADAL" clId="{CF7C3086-729A-4361-84FA-1FD1C0AD42BB}" dt="2025-11-13T05:35:24.034" v="2738" actId="113"/>
        <pc:sldMkLst>
          <pc:docMk/>
          <pc:sldMk cId="1719757229" sldId="266"/>
        </pc:sldMkLst>
        <pc:spChg chg="mod">
          <ac:chgData name="Sandipan Dandapat" userId="c1dcd8b0-c2b7-4ac0-9f5a-fd6070ae5fca" providerId="ADAL" clId="{CF7C3086-729A-4361-84FA-1FD1C0AD42BB}" dt="2025-11-13T03:29:02.586" v="2670" actId="20577"/>
          <ac:spMkLst>
            <pc:docMk/>
            <pc:sldMk cId="1719757229" sldId="266"/>
            <ac:spMk id="2" creationId="{138DFB48-58C6-4054-5F30-E4FEC8109F65}"/>
          </ac:spMkLst>
        </pc:spChg>
        <pc:spChg chg="mod">
          <ac:chgData name="Sandipan Dandapat" userId="c1dcd8b0-c2b7-4ac0-9f5a-fd6070ae5fca" providerId="ADAL" clId="{CF7C3086-729A-4361-84FA-1FD1C0AD42BB}" dt="2025-11-13T05:35:24.034" v="2738" actId="113"/>
          <ac:spMkLst>
            <pc:docMk/>
            <pc:sldMk cId="1719757229" sldId="266"/>
            <ac:spMk id="3" creationId="{DC60940B-C91D-0905-AAD2-9C0370B0D948}"/>
          </ac:spMkLst>
        </pc:spChg>
      </pc:sldChg>
      <pc:sldChg chg="modSp new mod ord modAnim">
        <pc:chgData name="Sandipan Dandapat" userId="c1dcd8b0-c2b7-4ac0-9f5a-fd6070ae5fca" providerId="ADAL" clId="{CF7C3086-729A-4361-84FA-1FD1C0AD42BB}" dt="2025-11-13T05:42:41.748" v="2766"/>
        <pc:sldMkLst>
          <pc:docMk/>
          <pc:sldMk cId="2428357819" sldId="267"/>
        </pc:sldMkLst>
        <pc:spChg chg="mod">
          <ac:chgData name="Sandipan Dandapat" userId="c1dcd8b0-c2b7-4ac0-9f5a-fd6070ae5fca" providerId="ADAL" clId="{CF7C3086-729A-4361-84FA-1FD1C0AD42BB}" dt="2025-11-12T09:27:05.730" v="1746" actId="20577"/>
          <ac:spMkLst>
            <pc:docMk/>
            <pc:sldMk cId="2428357819" sldId="267"/>
            <ac:spMk id="2" creationId="{2546FBBC-BFAF-6144-8D62-5FC4578912D2}"/>
          </ac:spMkLst>
        </pc:spChg>
        <pc:spChg chg="mod">
          <ac:chgData name="Sandipan Dandapat" userId="c1dcd8b0-c2b7-4ac0-9f5a-fd6070ae5fca" providerId="ADAL" clId="{CF7C3086-729A-4361-84FA-1FD1C0AD42BB}" dt="2025-11-13T03:47:36.698" v="2698" actId="14100"/>
          <ac:spMkLst>
            <pc:docMk/>
            <pc:sldMk cId="2428357819" sldId="267"/>
            <ac:spMk id="3" creationId="{741644EB-F059-5328-BD94-79B093C739C6}"/>
          </ac:spMkLst>
        </pc:spChg>
      </pc:sldChg>
      <pc:sldChg chg="addSp delSp modSp new mod">
        <pc:chgData name="Sandipan Dandapat" userId="c1dcd8b0-c2b7-4ac0-9f5a-fd6070ae5fca" providerId="ADAL" clId="{CF7C3086-729A-4361-84FA-1FD1C0AD42BB}" dt="2025-11-12T09:38:58.468" v="1919" actId="20577"/>
        <pc:sldMkLst>
          <pc:docMk/>
          <pc:sldMk cId="369330841" sldId="268"/>
        </pc:sldMkLst>
        <pc:spChg chg="mod">
          <ac:chgData name="Sandipan Dandapat" userId="c1dcd8b0-c2b7-4ac0-9f5a-fd6070ae5fca" providerId="ADAL" clId="{CF7C3086-729A-4361-84FA-1FD1C0AD42BB}" dt="2025-11-12T09:35:43.813" v="1902" actId="313"/>
          <ac:spMkLst>
            <pc:docMk/>
            <pc:sldMk cId="369330841" sldId="268"/>
            <ac:spMk id="2" creationId="{6805522B-D9E0-4B08-0674-CAABE89D4973}"/>
          </ac:spMkLst>
        </pc:spChg>
        <pc:spChg chg="add del mod">
          <ac:chgData name="Sandipan Dandapat" userId="c1dcd8b0-c2b7-4ac0-9f5a-fd6070ae5fca" providerId="ADAL" clId="{CF7C3086-729A-4361-84FA-1FD1C0AD42BB}" dt="2025-11-12T09:38:58.468" v="1919" actId="20577"/>
          <ac:spMkLst>
            <pc:docMk/>
            <pc:sldMk cId="369330841" sldId="268"/>
            <ac:spMk id="3" creationId="{87716609-F9CE-28D5-1AC8-C5D0B87690DA}"/>
          </ac:spMkLst>
        </pc:spChg>
        <pc:spChg chg="add">
          <ac:chgData name="Sandipan Dandapat" userId="c1dcd8b0-c2b7-4ac0-9f5a-fd6070ae5fca" providerId="ADAL" clId="{CF7C3086-729A-4361-84FA-1FD1C0AD42BB}" dt="2025-11-12T09:38:21.318" v="1903"/>
          <ac:spMkLst>
            <pc:docMk/>
            <pc:sldMk cId="369330841" sldId="268"/>
            <ac:spMk id="4" creationId="{0E34ABB5-0BED-AE7A-26B4-6A68F8ACE2B6}"/>
          </ac:spMkLst>
        </pc:spChg>
        <pc:spChg chg="add">
          <ac:chgData name="Sandipan Dandapat" userId="c1dcd8b0-c2b7-4ac0-9f5a-fd6070ae5fca" providerId="ADAL" clId="{CF7C3086-729A-4361-84FA-1FD1C0AD42BB}" dt="2025-11-12T09:38:21.318" v="1903"/>
          <ac:spMkLst>
            <pc:docMk/>
            <pc:sldMk cId="369330841" sldId="268"/>
            <ac:spMk id="5" creationId="{E2AF5803-CAE3-7A1A-BBFA-AF96B01E04F4}"/>
          </ac:spMkLst>
        </pc:spChg>
        <pc:spChg chg="add del mod">
          <ac:chgData name="Sandipan Dandapat" userId="c1dcd8b0-c2b7-4ac0-9f5a-fd6070ae5fca" providerId="ADAL" clId="{CF7C3086-729A-4361-84FA-1FD1C0AD42BB}" dt="2025-11-12T09:38:34.884" v="1908" actId="1076"/>
          <ac:spMkLst>
            <pc:docMk/>
            <pc:sldMk cId="369330841" sldId="268"/>
            <ac:spMk id="6" creationId="{3A3EF36C-CB51-152A-C813-2C82FA5EA1C9}"/>
          </ac:spMkLst>
        </pc:spChg>
        <pc:spChg chg="add del mod">
          <ac:chgData name="Sandipan Dandapat" userId="c1dcd8b0-c2b7-4ac0-9f5a-fd6070ae5fca" providerId="ADAL" clId="{CF7C3086-729A-4361-84FA-1FD1C0AD42BB}" dt="2025-11-12T09:38:34.884" v="1908" actId="1076"/>
          <ac:spMkLst>
            <pc:docMk/>
            <pc:sldMk cId="369330841" sldId="268"/>
            <ac:spMk id="7" creationId="{D85D7B7A-859E-FC55-C315-A3E0083380B9}"/>
          </ac:spMkLst>
        </pc:spChg>
      </pc:sldChg>
      <pc:sldChg chg="modSp new mod modAnim">
        <pc:chgData name="Sandipan Dandapat" userId="c1dcd8b0-c2b7-4ac0-9f5a-fd6070ae5fca" providerId="ADAL" clId="{CF7C3086-729A-4361-84FA-1FD1C0AD42BB}" dt="2025-11-13T03:48:14.617" v="2699"/>
        <pc:sldMkLst>
          <pc:docMk/>
          <pc:sldMk cId="2917913408" sldId="269"/>
        </pc:sldMkLst>
        <pc:spChg chg="mod">
          <ac:chgData name="Sandipan Dandapat" userId="c1dcd8b0-c2b7-4ac0-9f5a-fd6070ae5fca" providerId="ADAL" clId="{CF7C3086-729A-4361-84FA-1FD1C0AD42BB}" dt="2025-11-12T09:28:09.710" v="1784" actId="20577"/>
          <ac:spMkLst>
            <pc:docMk/>
            <pc:sldMk cId="2917913408" sldId="269"/>
            <ac:spMk id="2" creationId="{1D64A337-67EB-B090-F96D-DF01A6B68DA1}"/>
          </ac:spMkLst>
        </pc:spChg>
        <pc:spChg chg="mod">
          <ac:chgData name="Sandipan Dandapat" userId="c1dcd8b0-c2b7-4ac0-9f5a-fd6070ae5fca" providerId="ADAL" clId="{CF7C3086-729A-4361-84FA-1FD1C0AD42BB}" dt="2025-11-12T09:47:30.241" v="2131" actId="20577"/>
          <ac:spMkLst>
            <pc:docMk/>
            <pc:sldMk cId="2917913408" sldId="269"/>
            <ac:spMk id="3" creationId="{A52F89D4-0AD5-5C9A-5270-00464FF79FBB}"/>
          </ac:spMkLst>
        </pc:spChg>
      </pc:sldChg>
      <pc:sldChg chg="modSp new mod">
        <pc:chgData name="Sandipan Dandapat" userId="c1dcd8b0-c2b7-4ac0-9f5a-fd6070ae5fca" providerId="ADAL" clId="{CF7C3086-729A-4361-84FA-1FD1C0AD42BB}" dt="2025-11-13T03:51:21.060" v="2714" actId="20577"/>
        <pc:sldMkLst>
          <pc:docMk/>
          <pc:sldMk cId="4180537438" sldId="270"/>
        </pc:sldMkLst>
        <pc:spChg chg="mod">
          <ac:chgData name="Sandipan Dandapat" userId="c1dcd8b0-c2b7-4ac0-9f5a-fd6070ae5fca" providerId="ADAL" clId="{CF7C3086-729A-4361-84FA-1FD1C0AD42BB}" dt="2025-11-12T09:55:49.905" v="2236" actId="313"/>
          <ac:spMkLst>
            <pc:docMk/>
            <pc:sldMk cId="4180537438" sldId="270"/>
            <ac:spMk id="2" creationId="{0BF73FFD-92F2-73AB-D008-4FC0B04B4A01}"/>
          </ac:spMkLst>
        </pc:spChg>
        <pc:spChg chg="mod">
          <ac:chgData name="Sandipan Dandapat" userId="c1dcd8b0-c2b7-4ac0-9f5a-fd6070ae5fca" providerId="ADAL" clId="{CF7C3086-729A-4361-84FA-1FD1C0AD42BB}" dt="2025-11-13T03:51:21.060" v="2714" actId="20577"/>
          <ac:spMkLst>
            <pc:docMk/>
            <pc:sldMk cId="4180537438" sldId="270"/>
            <ac:spMk id="3" creationId="{7BE3D85D-C88C-D5DB-387C-6411018634FB}"/>
          </ac:spMkLst>
        </pc:spChg>
      </pc:sldChg>
      <pc:sldChg chg="addSp delSp modSp new mod modAnim">
        <pc:chgData name="Sandipan Dandapat" userId="c1dcd8b0-c2b7-4ac0-9f5a-fd6070ae5fca" providerId="ADAL" clId="{CF7C3086-729A-4361-84FA-1FD1C0AD42BB}" dt="2025-11-13T06:38:11.758" v="2825" actId="113"/>
        <pc:sldMkLst>
          <pc:docMk/>
          <pc:sldMk cId="2025604895" sldId="271"/>
        </pc:sldMkLst>
        <pc:spChg chg="mod">
          <ac:chgData name="Sandipan Dandapat" userId="c1dcd8b0-c2b7-4ac0-9f5a-fd6070ae5fca" providerId="ADAL" clId="{CF7C3086-729A-4361-84FA-1FD1C0AD42BB}" dt="2025-11-12T09:28:58.543" v="1830" actId="20577"/>
          <ac:spMkLst>
            <pc:docMk/>
            <pc:sldMk cId="2025604895" sldId="271"/>
            <ac:spMk id="2" creationId="{B1258561-253D-7B31-6495-3EACA1FF977F}"/>
          </ac:spMkLst>
        </pc:spChg>
        <pc:spChg chg="add del mod">
          <ac:chgData name="Sandipan Dandapat" userId="c1dcd8b0-c2b7-4ac0-9f5a-fd6070ae5fca" providerId="ADAL" clId="{CF7C3086-729A-4361-84FA-1FD1C0AD42BB}" dt="2025-11-13T06:38:11.758" v="2825" actId="113"/>
          <ac:spMkLst>
            <pc:docMk/>
            <pc:sldMk cId="2025604895" sldId="271"/>
            <ac:spMk id="3" creationId="{07F3A758-8A1C-1193-FFF3-56AED2591EAF}"/>
          </ac:spMkLst>
        </pc:spChg>
        <pc:spChg chg="add mod">
          <ac:chgData name="Sandipan Dandapat" userId="c1dcd8b0-c2b7-4ac0-9f5a-fd6070ae5fca" providerId="ADAL" clId="{CF7C3086-729A-4361-84FA-1FD1C0AD42BB}" dt="2025-11-12T09:56:55.448" v="2266"/>
          <ac:spMkLst>
            <pc:docMk/>
            <pc:sldMk cId="2025604895" sldId="271"/>
            <ac:spMk id="4" creationId="{18476F25-4A10-5FB6-F493-39B05DFFB37F}"/>
          </ac:spMkLst>
        </pc:spChg>
        <pc:spChg chg="add">
          <ac:chgData name="Sandipan Dandapat" userId="c1dcd8b0-c2b7-4ac0-9f5a-fd6070ae5fca" providerId="ADAL" clId="{CF7C3086-729A-4361-84FA-1FD1C0AD42BB}" dt="2025-11-12T09:57:27.097" v="2272"/>
          <ac:spMkLst>
            <pc:docMk/>
            <pc:sldMk cId="2025604895" sldId="271"/>
            <ac:spMk id="5" creationId="{AE61BD29-4797-1EC2-FFC9-A81C09288F72}"/>
          </ac:spMkLst>
        </pc:spChg>
        <pc:spChg chg="add">
          <ac:chgData name="Sandipan Dandapat" userId="c1dcd8b0-c2b7-4ac0-9f5a-fd6070ae5fca" providerId="ADAL" clId="{CF7C3086-729A-4361-84FA-1FD1C0AD42BB}" dt="2025-11-12T09:57:48.756" v="2278"/>
          <ac:spMkLst>
            <pc:docMk/>
            <pc:sldMk cId="2025604895" sldId="271"/>
            <ac:spMk id="6" creationId="{F1236E6C-33A4-C6AD-ED37-3885EC5F73D0}"/>
          </ac:spMkLst>
        </pc:spChg>
        <pc:spChg chg="add">
          <ac:chgData name="Sandipan Dandapat" userId="c1dcd8b0-c2b7-4ac0-9f5a-fd6070ae5fca" providerId="ADAL" clId="{CF7C3086-729A-4361-84FA-1FD1C0AD42BB}" dt="2025-11-12T09:57:56.565" v="2281"/>
          <ac:spMkLst>
            <pc:docMk/>
            <pc:sldMk cId="2025604895" sldId="271"/>
            <ac:spMk id="7" creationId="{5E030EA5-922E-8144-3157-0750E93108EB}"/>
          </ac:spMkLst>
        </pc:spChg>
      </pc:sldChg>
      <pc:sldChg chg="addSp modSp new mod modNotesTx">
        <pc:chgData name="Sandipan Dandapat" userId="c1dcd8b0-c2b7-4ac0-9f5a-fd6070ae5fca" providerId="ADAL" clId="{CF7C3086-729A-4361-84FA-1FD1C0AD42BB}" dt="2025-11-13T08:45:17.865" v="3149" actId="113"/>
        <pc:sldMkLst>
          <pc:docMk/>
          <pc:sldMk cId="3591675558" sldId="272"/>
        </pc:sldMkLst>
        <pc:spChg chg="mod">
          <ac:chgData name="Sandipan Dandapat" userId="c1dcd8b0-c2b7-4ac0-9f5a-fd6070ae5fca" providerId="ADAL" clId="{CF7C3086-729A-4361-84FA-1FD1C0AD42BB}" dt="2025-11-12T09:29:45.802" v="1848" actId="20577"/>
          <ac:spMkLst>
            <pc:docMk/>
            <pc:sldMk cId="3591675558" sldId="272"/>
            <ac:spMk id="2" creationId="{28C78E1C-CD35-2551-4052-26EEF28893C9}"/>
          </ac:spMkLst>
        </pc:spChg>
        <pc:spChg chg="mod">
          <ac:chgData name="Sandipan Dandapat" userId="c1dcd8b0-c2b7-4ac0-9f5a-fd6070ae5fca" providerId="ADAL" clId="{CF7C3086-729A-4361-84FA-1FD1C0AD42BB}" dt="2025-11-12T10:03:04.085" v="2457" actId="1076"/>
          <ac:spMkLst>
            <pc:docMk/>
            <pc:sldMk cId="3591675558" sldId="272"/>
            <ac:spMk id="3" creationId="{033BA3A9-57C4-F01D-D309-72449B5281AA}"/>
          </ac:spMkLst>
        </pc:spChg>
        <pc:picChg chg="add mod">
          <ac:chgData name="Sandipan Dandapat" userId="c1dcd8b0-c2b7-4ac0-9f5a-fd6070ae5fca" providerId="ADAL" clId="{CF7C3086-729A-4361-84FA-1FD1C0AD42BB}" dt="2025-11-12T10:02:59.243" v="2456" actId="1076"/>
          <ac:picMkLst>
            <pc:docMk/>
            <pc:sldMk cId="3591675558" sldId="272"/>
            <ac:picMk id="5" creationId="{F387EE59-C562-EB8C-B142-03F310E7CC19}"/>
          </ac:picMkLst>
        </pc:picChg>
      </pc:sldChg>
      <pc:sldChg chg="modSp new mod">
        <pc:chgData name="Sandipan Dandapat" userId="c1dcd8b0-c2b7-4ac0-9f5a-fd6070ae5fca" providerId="ADAL" clId="{CF7C3086-729A-4361-84FA-1FD1C0AD42BB}" dt="2025-11-13T07:07:29.506" v="3135" actId="20577"/>
        <pc:sldMkLst>
          <pc:docMk/>
          <pc:sldMk cId="505811323" sldId="273"/>
        </pc:sldMkLst>
        <pc:spChg chg="mod">
          <ac:chgData name="Sandipan Dandapat" userId="c1dcd8b0-c2b7-4ac0-9f5a-fd6070ae5fca" providerId="ADAL" clId="{CF7C3086-729A-4361-84FA-1FD1C0AD42BB}" dt="2025-11-12T09:39:23.427" v="1929" actId="20577"/>
          <ac:spMkLst>
            <pc:docMk/>
            <pc:sldMk cId="505811323" sldId="273"/>
            <ac:spMk id="2" creationId="{60E0F1F9-5302-0EA0-9CAD-D13A8E8E6FDA}"/>
          </ac:spMkLst>
        </pc:spChg>
        <pc:spChg chg="mod">
          <ac:chgData name="Sandipan Dandapat" userId="c1dcd8b0-c2b7-4ac0-9f5a-fd6070ae5fca" providerId="ADAL" clId="{CF7C3086-729A-4361-84FA-1FD1C0AD42BB}" dt="2025-11-13T07:07:29.506" v="3135" actId="20577"/>
          <ac:spMkLst>
            <pc:docMk/>
            <pc:sldMk cId="505811323" sldId="273"/>
            <ac:spMk id="3" creationId="{2930B5EC-DDF1-FD54-EA4F-E875FA362C8D}"/>
          </ac:spMkLst>
        </pc:spChg>
      </pc:sldChg>
      <pc:sldChg chg="addSp delSp modSp new mod setBg">
        <pc:chgData name="Sandipan Dandapat" userId="c1dcd8b0-c2b7-4ac0-9f5a-fd6070ae5fca" providerId="ADAL" clId="{CF7C3086-729A-4361-84FA-1FD1C0AD42BB}" dt="2025-11-13T06:57:46.984" v="2853" actId="20577"/>
        <pc:sldMkLst>
          <pc:docMk/>
          <pc:sldMk cId="3263231849" sldId="274"/>
        </pc:sldMkLst>
        <pc:spChg chg="mod">
          <ac:chgData name="Sandipan Dandapat" userId="c1dcd8b0-c2b7-4ac0-9f5a-fd6070ae5fca" providerId="ADAL" clId="{CF7C3086-729A-4361-84FA-1FD1C0AD42BB}" dt="2025-11-13T06:57:36.654" v="2850" actId="26606"/>
          <ac:spMkLst>
            <pc:docMk/>
            <pc:sldMk cId="3263231849" sldId="274"/>
            <ac:spMk id="2" creationId="{821C7A66-E5AB-7395-6340-F1164D866B31}"/>
          </ac:spMkLst>
        </pc:spChg>
        <pc:spChg chg="mod">
          <ac:chgData name="Sandipan Dandapat" userId="c1dcd8b0-c2b7-4ac0-9f5a-fd6070ae5fca" providerId="ADAL" clId="{CF7C3086-729A-4361-84FA-1FD1C0AD42BB}" dt="2025-11-13T06:57:46.984" v="2853" actId="20577"/>
          <ac:spMkLst>
            <pc:docMk/>
            <pc:sldMk cId="3263231849" sldId="274"/>
            <ac:spMk id="3" creationId="{105173D8-3A81-B200-DB3A-21B050225005}"/>
          </ac:spMkLst>
        </pc:spChg>
        <pc:spChg chg="add del">
          <ac:chgData name="Sandipan Dandapat" userId="c1dcd8b0-c2b7-4ac0-9f5a-fd6070ae5fca" providerId="ADAL" clId="{CF7C3086-729A-4361-84FA-1FD1C0AD42BB}" dt="2025-11-13T06:57:36.654" v="2850" actId="26606"/>
          <ac:spMkLst>
            <pc:docMk/>
            <pc:sldMk cId="3263231849" sldId="274"/>
            <ac:spMk id="8" creationId="{081EA652-8C6A-4E69-BEB9-170809474553}"/>
          </ac:spMkLst>
        </pc:spChg>
        <pc:spChg chg="add del">
          <ac:chgData name="Sandipan Dandapat" userId="c1dcd8b0-c2b7-4ac0-9f5a-fd6070ae5fca" providerId="ADAL" clId="{CF7C3086-729A-4361-84FA-1FD1C0AD42BB}" dt="2025-11-13T06:57:19.682" v="2846" actId="26606"/>
          <ac:spMkLst>
            <pc:docMk/>
            <pc:sldMk cId="3263231849" sldId="274"/>
            <ac:spMk id="9" creationId="{3ECBE1F1-D69B-4AFA-ABD5-8E41720EF6DE}"/>
          </ac:spMkLst>
        </pc:spChg>
        <pc:spChg chg="add del">
          <ac:chgData name="Sandipan Dandapat" userId="c1dcd8b0-c2b7-4ac0-9f5a-fd6070ae5fca" providerId="ADAL" clId="{CF7C3086-729A-4361-84FA-1FD1C0AD42BB}" dt="2025-11-13T06:57:36.654" v="2850" actId="26606"/>
          <ac:spMkLst>
            <pc:docMk/>
            <pc:sldMk cId="3263231849" sldId="274"/>
            <ac:spMk id="10" creationId="{5298780A-33B9-4EA2-8F67-DE68AD62841B}"/>
          </ac:spMkLst>
        </pc:spChg>
        <pc:spChg chg="add del">
          <ac:chgData name="Sandipan Dandapat" userId="c1dcd8b0-c2b7-4ac0-9f5a-fd6070ae5fca" providerId="ADAL" clId="{CF7C3086-729A-4361-84FA-1FD1C0AD42BB}" dt="2025-11-13T06:57:19.682" v="2846" actId="26606"/>
          <ac:spMkLst>
            <pc:docMk/>
            <pc:sldMk cId="3263231849" sldId="274"/>
            <ac:spMk id="11" creationId="{603A6265-E10C-4B85-9C20-E75FCAF9CC63}"/>
          </ac:spMkLst>
        </pc:spChg>
        <pc:spChg chg="add del">
          <ac:chgData name="Sandipan Dandapat" userId="c1dcd8b0-c2b7-4ac0-9f5a-fd6070ae5fca" providerId="ADAL" clId="{CF7C3086-729A-4361-84FA-1FD1C0AD42BB}" dt="2025-11-13T06:57:36.654" v="2850" actId="26606"/>
          <ac:spMkLst>
            <pc:docMk/>
            <pc:sldMk cId="3263231849" sldId="274"/>
            <ac:spMk id="12" creationId="{7F488E8B-4E1E-4402-8935-D4E6C02615C7}"/>
          </ac:spMkLst>
        </pc:spChg>
        <pc:spChg chg="add">
          <ac:chgData name="Sandipan Dandapat" userId="c1dcd8b0-c2b7-4ac0-9f5a-fd6070ae5fca" providerId="ADAL" clId="{CF7C3086-729A-4361-84FA-1FD1C0AD42BB}" dt="2025-11-13T06:57:36.654" v="2850" actId="26606"/>
          <ac:spMkLst>
            <pc:docMk/>
            <pc:sldMk cId="3263231849" sldId="274"/>
            <ac:spMk id="17" creationId="{081EA652-8C6A-4E69-BEB9-170809474553}"/>
          </ac:spMkLst>
        </pc:spChg>
        <pc:spChg chg="add">
          <ac:chgData name="Sandipan Dandapat" userId="c1dcd8b0-c2b7-4ac0-9f5a-fd6070ae5fca" providerId="ADAL" clId="{CF7C3086-729A-4361-84FA-1FD1C0AD42BB}" dt="2025-11-13T06:57:36.654" v="2850" actId="26606"/>
          <ac:spMkLst>
            <pc:docMk/>
            <pc:sldMk cId="3263231849" sldId="274"/>
            <ac:spMk id="19" creationId="{5298780A-33B9-4EA2-8F67-DE68AD62841B}"/>
          </ac:spMkLst>
        </pc:spChg>
        <pc:spChg chg="add">
          <ac:chgData name="Sandipan Dandapat" userId="c1dcd8b0-c2b7-4ac0-9f5a-fd6070ae5fca" providerId="ADAL" clId="{CF7C3086-729A-4361-84FA-1FD1C0AD42BB}" dt="2025-11-13T06:57:36.654" v="2850" actId="26606"/>
          <ac:spMkLst>
            <pc:docMk/>
            <pc:sldMk cId="3263231849" sldId="274"/>
            <ac:spMk id="21" creationId="{7F488E8B-4E1E-4402-8935-D4E6C02615C7}"/>
          </ac:spMkLst>
        </pc:spChg>
        <pc:picChg chg="add del">
          <ac:chgData name="Sandipan Dandapat" userId="c1dcd8b0-c2b7-4ac0-9f5a-fd6070ae5fca" providerId="ADAL" clId="{CF7C3086-729A-4361-84FA-1FD1C0AD42BB}" dt="2025-11-13T06:57:19.682" v="2846" actId="26606"/>
          <ac:picMkLst>
            <pc:docMk/>
            <pc:sldMk cId="3263231849" sldId="274"/>
            <ac:picMk id="5" creationId="{A8977259-3E93-2E67-4C73-947FDC32188D}"/>
          </ac:picMkLst>
        </pc:picChg>
        <pc:cxnChg chg="add">
          <ac:chgData name="Sandipan Dandapat" userId="c1dcd8b0-c2b7-4ac0-9f5a-fd6070ae5fca" providerId="ADAL" clId="{CF7C3086-729A-4361-84FA-1FD1C0AD42BB}" dt="2025-11-13T06:57:36.654" v="2850" actId="26606"/>
          <ac:cxnSpMkLst>
            <pc:docMk/>
            <pc:sldMk cId="3263231849" sldId="274"/>
            <ac:cxnSpMk id="23" creationId="{23AAC9B5-8015-485C-ACF9-A750390E9A56}"/>
          </ac:cxnSpMkLst>
        </pc:cxnChg>
      </pc:sldChg>
      <pc:sldChg chg="addSp delSp modSp new mod">
        <pc:chgData name="Sandipan Dandapat" userId="c1dcd8b0-c2b7-4ac0-9f5a-fd6070ae5fca" providerId="ADAL" clId="{CF7C3086-729A-4361-84FA-1FD1C0AD42BB}" dt="2025-11-13T06:32:08.689" v="2822" actId="14100"/>
        <pc:sldMkLst>
          <pc:docMk/>
          <pc:sldMk cId="1362032507" sldId="275"/>
        </pc:sldMkLst>
        <pc:spChg chg="mod">
          <ac:chgData name="Sandipan Dandapat" userId="c1dcd8b0-c2b7-4ac0-9f5a-fd6070ae5fca" providerId="ADAL" clId="{CF7C3086-729A-4361-84FA-1FD1C0AD42BB}" dt="2025-11-12T09:47:38.816" v="2148" actId="20577"/>
          <ac:spMkLst>
            <pc:docMk/>
            <pc:sldMk cId="1362032507" sldId="275"/>
            <ac:spMk id="2" creationId="{A1926F11-2BBF-C184-3F58-C9A97854AFB7}"/>
          </ac:spMkLst>
        </pc:spChg>
        <pc:spChg chg="mod">
          <ac:chgData name="Sandipan Dandapat" userId="c1dcd8b0-c2b7-4ac0-9f5a-fd6070ae5fca" providerId="ADAL" clId="{CF7C3086-729A-4361-84FA-1FD1C0AD42BB}" dt="2025-11-13T06:32:08.689" v="2822" actId="14100"/>
          <ac:spMkLst>
            <pc:docMk/>
            <pc:sldMk cId="1362032507" sldId="275"/>
            <ac:spMk id="3" creationId="{563FDAB1-EBBC-ADEE-56BB-3DF1217001D9}"/>
          </ac:spMkLst>
        </pc:spChg>
        <pc:spChg chg="add del mod">
          <ac:chgData name="Sandipan Dandapat" userId="c1dcd8b0-c2b7-4ac0-9f5a-fd6070ae5fca" providerId="ADAL" clId="{CF7C3086-729A-4361-84FA-1FD1C0AD42BB}" dt="2025-11-13T06:00:31.329" v="2767" actId="478"/>
          <ac:spMkLst>
            <pc:docMk/>
            <pc:sldMk cId="1362032507" sldId="275"/>
            <ac:spMk id="7" creationId="{DA706BC4-9A72-2629-D0D9-51AE4E65AC64}"/>
          </ac:spMkLst>
        </pc:spChg>
        <pc:picChg chg="add del mod">
          <ac:chgData name="Sandipan Dandapat" userId="c1dcd8b0-c2b7-4ac0-9f5a-fd6070ae5fca" providerId="ADAL" clId="{CF7C3086-729A-4361-84FA-1FD1C0AD42BB}" dt="2025-11-13T06:32:04.758" v="2821" actId="478"/>
          <ac:picMkLst>
            <pc:docMk/>
            <pc:sldMk cId="1362032507" sldId="275"/>
            <ac:picMk id="5" creationId="{436CBAA8-B82C-0D92-0FD1-AD1C2D9B530C}"/>
          </ac:picMkLst>
        </pc:picChg>
      </pc:sldChg>
      <pc:sldChg chg="addSp delSp modSp new mod modNotesTx">
        <pc:chgData name="Sandipan Dandapat" userId="c1dcd8b0-c2b7-4ac0-9f5a-fd6070ae5fca" providerId="ADAL" clId="{CF7C3086-729A-4361-84FA-1FD1C0AD42BB}" dt="2025-11-13T08:02:06.096" v="3136" actId="20577"/>
        <pc:sldMkLst>
          <pc:docMk/>
          <pc:sldMk cId="1496620236" sldId="276"/>
        </pc:sldMkLst>
        <pc:spChg chg="mod">
          <ac:chgData name="Sandipan Dandapat" userId="c1dcd8b0-c2b7-4ac0-9f5a-fd6070ae5fca" providerId="ADAL" clId="{CF7C3086-729A-4361-84FA-1FD1C0AD42BB}" dt="2025-11-12T09:50:39.658" v="2179" actId="20577"/>
          <ac:spMkLst>
            <pc:docMk/>
            <pc:sldMk cId="1496620236" sldId="276"/>
            <ac:spMk id="2" creationId="{CA5D4771-626C-7B95-84A6-A95236CF11CF}"/>
          </ac:spMkLst>
        </pc:spChg>
        <pc:spChg chg="add del mod">
          <ac:chgData name="Sandipan Dandapat" userId="c1dcd8b0-c2b7-4ac0-9f5a-fd6070ae5fca" providerId="ADAL" clId="{CF7C3086-729A-4361-84FA-1FD1C0AD42BB}" dt="2025-11-12T09:54:43.579" v="2205" actId="20577"/>
          <ac:spMkLst>
            <pc:docMk/>
            <pc:sldMk cId="1496620236" sldId="276"/>
            <ac:spMk id="3" creationId="{9E0B946C-EE58-0EB8-DFF5-4744B08BA7D7}"/>
          </ac:spMkLst>
        </pc:spChg>
        <pc:spChg chg="add mod">
          <ac:chgData name="Sandipan Dandapat" userId="c1dcd8b0-c2b7-4ac0-9f5a-fd6070ae5fca" providerId="ADAL" clId="{CF7C3086-729A-4361-84FA-1FD1C0AD42BB}" dt="2025-11-12T09:53:56.192" v="2183"/>
          <ac:spMkLst>
            <pc:docMk/>
            <pc:sldMk cId="1496620236" sldId="276"/>
            <ac:spMk id="4" creationId="{DB22D17F-3072-B7D7-165B-0E5C11AC5C6D}"/>
          </ac:spMkLst>
        </pc:spChg>
      </pc:sldChg>
      <pc:sldChg chg="modSp new mod">
        <pc:chgData name="Sandipan Dandapat" userId="c1dcd8b0-c2b7-4ac0-9f5a-fd6070ae5fca" providerId="ADAL" clId="{CF7C3086-729A-4361-84FA-1FD1C0AD42BB}" dt="2025-11-13T06:37:22.874" v="2824" actId="5793"/>
        <pc:sldMkLst>
          <pc:docMk/>
          <pc:sldMk cId="2184281072" sldId="277"/>
        </pc:sldMkLst>
        <pc:spChg chg="mod">
          <ac:chgData name="Sandipan Dandapat" userId="c1dcd8b0-c2b7-4ac0-9f5a-fd6070ae5fca" providerId="ADAL" clId="{CF7C3086-729A-4361-84FA-1FD1C0AD42BB}" dt="2025-11-12T09:54:58.947" v="2222" actId="20577"/>
          <ac:spMkLst>
            <pc:docMk/>
            <pc:sldMk cId="2184281072" sldId="277"/>
            <ac:spMk id="2" creationId="{E423C2A9-CFE5-D7A4-5FCD-361E0B0E4072}"/>
          </ac:spMkLst>
        </pc:spChg>
        <pc:spChg chg="mod">
          <ac:chgData name="Sandipan Dandapat" userId="c1dcd8b0-c2b7-4ac0-9f5a-fd6070ae5fca" providerId="ADAL" clId="{CF7C3086-729A-4361-84FA-1FD1C0AD42BB}" dt="2025-11-13T06:37:22.874" v="2824" actId="5793"/>
          <ac:spMkLst>
            <pc:docMk/>
            <pc:sldMk cId="2184281072" sldId="277"/>
            <ac:spMk id="3" creationId="{98D03E5C-721D-9F71-14B0-C8BB1C18760E}"/>
          </ac:spMkLst>
        </pc:spChg>
      </pc:sldChg>
      <pc:sldChg chg="modSp new mod">
        <pc:chgData name="Sandipan Dandapat" userId="c1dcd8b0-c2b7-4ac0-9f5a-fd6070ae5fca" providerId="ADAL" clId="{CF7C3086-729A-4361-84FA-1FD1C0AD42BB}" dt="2025-11-13T06:38:52.008" v="2826" actId="14100"/>
        <pc:sldMkLst>
          <pc:docMk/>
          <pc:sldMk cId="1031124713" sldId="278"/>
        </pc:sldMkLst>
        <pc:spChg chg="mod">
          <ac:chgData name="Sandipan Dandapat" userId="c1dcd8b0-c2b7-4ac0-9f5a-fd6070ae5fca" providerId="ADAL" clId="{CF7C3086-729A-4361-84FA-1FD1C0AD42BB}" dt="2025-11-12T09:59:39.472" v="2311" actId="20577"/>
          <ac:spMkLst>
            <pc:docMk/>
            <pc:sldMk cId="1031124713" sldId="278"/>
            <ac:spMk id="2" creationId="{773FB5C7-39F3-C6D3-E110-3039770DE0A6}"/>
          </ac:spMkLst>
        </pc:spChg>
        <pc:spChg chg="mod">
          <ac:chgData name="Sandipan Dandapat" userId="c1dcd8b0-c2b7-4ac0-9f5a-fd6070ae5fca" providerId="ADAL" clId="{CF7C3086-729A-4361-84FA-1FD1C0AD42BB}" dt="2025-11-13T06:38:52.008" v="2826" actId="14100"/>
          <ac:spMkLst>
            <pc:docMk/>
            <pc:sldMk cId="1031124713" sldId="278"/>
            <ac:spMk id="3" creationId="{80246418-BAD4-8186-6594-5F3D80E919BC}"/>
          </ac:spMkLst>
        </pc:spChg>
      </pc:sldChg>
      <pc:sldChg chg="modSp add mod modNotesTx">
        <pc:chgData name="Sandipan Dandapat" userId="c1dcd8b0-c2b7-4ac0-9f5a-fd6070ae5fca" providerId="ADAL" clId="{CF7C3086-729A-4361-84FA-1FD1C0AD42BB}" dt="2025-11-12T10:32:54.614" v="2634" actId="20577"/>
        <pc:sldMkLst>
          <pc:docMk/>
          <pc:sldMk cId="3658008296" sldId="279"/>
        </pc:sldMkLst>
        <pc:spChg chg="mod">
          <ac:chgData name="Sandipan Dandapat" userId="c1dcd8b0-c2b7-4ac0-9f5a-fd6070ae5fca" providerId="ADAL" clId="{CF7C3086-729A-4361-84FA-1FD1C0AD42BB}" dt="2025-11-12T10:24:06.244" v="2471" actId="20577"/>
          <ac:spMkLst>
            <pc:docMk/>
            <pc:sldMk cId="3658008296" sldId="279"/>
            <ac:spMk id="3" creationId="{CEF00478-1DC9-2FE1-9EA6-1CEED23C4683}"/>
          </ac:spMkLst>
        </pc:spChg>
      </pc:sldChg>
      <pc:sldChg chg="modSp add mod modAnim modNotesTx">
        <pc:chgData name="Sandipan Dandapat" userId="c1dcd8b0-c2b7-4ac0-9f5a-fd6070ae5fca" providerId="ADAL" clId="{CF7C3086-729A-4361-84FA-1FD1C0AD42BB}" dt="2025-11-13T04:47:02.179" v="2725"/>
        <pc:sldMkLst>
          <pc:docMk/>
          <pc:sldMk cId="2149399126" sldId="280"/>
        </pc:sldMkLst>
        <pc:spChg chg="mod">
          <ac:chgData name="Sandipan Dandapat" userId="c1dcd8b0-c2b7-4ac0-9f5a-fd6070ae5fca" providerId="ADAL" clId="{CF7C3086-729A-4361-84FA-1FD1C0AD42BB}" dt="2025-11-12T10:37:16.788" v="2649" actId="20577"/>
          <ac:spMkLst>
            <pc:docMk/>
            <pc:sldMk cId="2149399126" sldId="280"/>
            <ac:spMk id="3" creationId="{E5F863C6-F8CC-6028-74E1-BE2E2C28F978}"/>
          </ac:spMkLst>
        </pc:spChg>
      </pc:sldChg>
      <pc:sldChg chg="addSp delSp modSp add mod modAnim">
        <pc:chgData name="Sandipan Dandapat" userId="c1dcd8b0-c2b7-4ac0-9f5a-fd6070ae5fca" providerId="ADAL" clId="{CF7C3086-729A-4361-84FA-1FD1C0AD42BB}" dt="2025-11-13T03:28:09.313" v="2665"/>
        <pc:sldMkLst>
          <pc:docMk/>
          <pc:sldMk cId="3638108749" sldId="281"/>
        </pc:sldMkLst>
        <pc:spChg chg="del">
          <ac:chgData name="Sandipan Dandapat" userId="c1dcd8b0-c2b7-4ac0-9f5a-fd6070ae5fca" providerId="ADAL" clId="{CF7C3086-729A-4361-84FA-1FD1C0AD42BB}" dt="2025-11-13T03:27:33.478" v="2658" actId="478"/>
          <ac:spMkLst>
            <pc:docMk/>
            <pc:sldMk cId="3638108749" sldId="281"/>
            <ac:spMk id="3" creationId="{E600FEB6-92F5-1F4F-7E02-BFA46FCC326A}"/>
          </ac:spMkLst>
        </pc:spChg>
        <pc:spChg chg="mod">
          <ac:chgData name="Sandipan Dandapat" userId="c1dcd8b0-c2b7-4ac0-9f5a-fd6070ae5fca" providerId="ADAL" clId="{CF7C3086-729A-4361-84FA-1FD1C0AD42BB}" dt="2025-11-13T03:27:48.724" v="2662" actId="20577"/>
          <ac:spMkLst>
            <pc:docMk/>
            <pc:sldMk cId="3638108749" sldId="281"/>
            <ac:spMk id="4" creationId="{795C4143-29CC-CF57-6FB5-1F3BCD035085}"/>
          </ac:spMkLst>
        </pc:spChg>
        <pc:spChg chg="mod">
          <ac:chgData name="Sandipan Dandapat" userId="c1dcd8b0-c2b7-4ac0-9f5a-fd6070ae5fca" providerId="ADAL" clId="{CF7C3086-729A-4361-84FA-1FD1C0AD42BB}" dt="2025-11-13T03:27:57.681" v="2664" actId="14100"/>
          <ac:spMkLst>
            <pc:docMk/>
            <pc:sldMk cId="3638108749" sldId="281"/>
            <ac:spMk id="5" creationId="{37F4B306-0364-2641-D241-1AE779625751}"/>
          </ac:spMkLst>
        </pc:spChg>
        <pc:spChg chg="add del mod">
          <ac:chgData name="Sandipan Dandapat" userId="c1dcd8b0-c2b7-4ac0-9f5a-fd6070ae5fca" providerId="ADAL" clId="{CF7C3086-729A-4361-84FA-1FD1C0AD42BB}" dt="2025-11-13T03:27:35.866" v="2659" actId="478"/>
          <ac:spMkLst>
            <pc:docMk/>
            <pc:sldMk cId="3638108749" sldId="281"/>
            <ac:spMk id="6" creationId="{4D4C0BD2-2485-F14F-B96E-46B1E19BB960}"/>
          </ac:spMkLst>
        </pc:spChg>
      </pc:sldChg>
      <pc:sldChg chg="modSp add mod addAnim delAnim modAnim">
        <pc:chgData name="Sandipan Dandapat" userId="c1dcd8b0-c2b7-4ac0-9f5a-fd6070ae5fca" providerId="ADAL" clId="{CF7C3086-729A-4361-84FA-1FD1C0AD42BB}" dt="2025-11-13T05:42:02.134" v="2764" actId="15"/>
        <pc:sldMkLst>
          <pc:docMk/>
          <pc:sldMk cId="3328282334" sldId="282"/>
        </pc:sldMkLst>
        <pc:spChg chg="mod">
          <ac:chgData name="Sandipan Dandapat" userId="c1dcd8b0-c2b7-4ac0-9f5a-fd6070ae5fca" providerId="ADAL" clId="{CF7C3086-729A-4361-84FA-1FD1C0AD42BB}" dt="2025-11-13T05:42:02.134" v="2764" actId="15"/>
          <ac:spMkLst>
            <pc:docMk/>
            <pc:sldMk cId="3328282334" sldId="282"/>
            <ac:spMk id="3" creationId="{D0AF5BEB-403C-8145-F53B-9FC0DCA67DFC}"/>
          </ac:spMkLst>
        </pc:spChg>
      </pc:sldChg>
      <pc:sldChg chg="addSp delSp modSp add mod modShow">
        <pc:chgData name="Sandipan Dandapat" userId="c1dcd8b0-c2b7-4ac0-9f5a-fd6070ae5fca" providerId="ADAL" clId="{CF7C3086-729A-4361-84FA-1FD1C0AD42BB}" dt="2025-11-13T06:07:26.932" v="2775" actId="729"/>
        <pc:sldMkLst>
          <pc:docMk/>
          <pc:sldMk cId="1921573318" sldId="283"/>
        </pc:sldMkLst>
        <pc:spChg chg="mod">
          <ac:chgData name="Sandipan Dandapat" userId="c1dcd8b0-c2b7-4ac0-9f5a-fd6070ae5fca" providerId="ADAL" clId="{CF7C3086-729A-4361-84FA-1FD1C0AD42BB}" dt="2025-11-13T03:49:44.451" v="2707" actId="113"/>
          <ac:spMkLst>
            <pc:docMk/>
            <pc:sldMk cId="1921573318" sldId="283"/>
            <ac:spMk id="2" creationId="{B85A68DE-60A9-40D6-BB99-4013A47C2070}"/>
          </ac:spMkLst>
        </pc:spChg>
        <pc:spChg chg="del">
          <ac:chgData name="Sandipan Dandapat" userId="c1dcd8b0-c2b7-4ac0-9f5a-fd6070ae5fca" providerId="ADAL" clId="{CF7C3086-729A-4361-84FA-1FD1C0AD42BB}" dt="2025-11-13T03:48:46.111" v="2701" actId="478"/>
          <ac:spMkLst>
            <pc:docMk/>
            <pc:sldMk cId="1921573318" sldId="283"/>
            <ac:spMk id="3" creationId="{29FCE806-5AA4-5617-99A2-B9F8F298EC20}"/>
          </ac:spMkLst>
        </pc:spChg>
        <pc:spChg chg="add del mod">
          <ac:chgData name="Sandipan Dandapat" userId="c1dcd8b0-c2b7-4ac0-9f5a-fd6070ae5fca" providerId="ADAL" clId="{CF7C3086-729A-4361-84FA-1FD1C0AD42BB}" dt="2025-11-13T03:48:48.815" v="2702" actId="478"/>
          <ac:spMkLst>
            <pc:docMk/>
            <pc:sldMk cId="1921573318" sldId="283"/>
            <ac:spMk id="6" creationId="{C75FC7BA-12A1-5A22-E5FF-FF5CC800F55C}"/>
          </ac:spMkLst>
        </pc:spChg>
        <pc:spChg chg="mod">
          <ac:chgData name="Sandipan Dandapat" userId="c1dcd8b0-c2b7-4ac0-9f5a-fd6070ae5fca" providerId="ADAL" clId="{CF7C3086-729A-4361-84FA-1FD1C0AD42BB}" dt="2025-11-13T03:49:44.451" v="2707" actId="113"/>
          <ac:spMkLst>
            <pc:docMk/>
            <pc:sldMk cId="1921573318" sldId="283"/>
            <ac:spMk id="7" creationId="{A2868FB4-3457-9E8C-8309-913921206EC7}"/>
          </ac:spMkLst>
        </pc:spChg>
        <pc:picChg chg="mod">
          <ac:chgData name="Sandipan Dandapat" userId="c1dcd8b0-c2b7-4ac0-9f5a-fd6070ae5fca" providerId="ADAL" clId="{CF7C3086-729A-4361-84FA-1FD1C0AD42BB}" dt="2025-11-13T03:48:55.992" v="2704" actId="1076"/>
          <ac:picMkLst>
            <pc:docMk/>
            <pc:sldMk cId="1921573318" sldId="283"/>
            <ac:picMk id="5" creationId="{B326D27D-000E-73BB-00BE-8F32FEF3ABEE}"/>
          </ac:picMkLst>
        </pc:picChg>
      </pc:sldChg>
      <pc:sldChg chg="addSp delSp new mod">
        <pc:chgData name="Sandipan Dandapat" userId="c1dcd8b0-c2b7-4ac0-9f5a-fd6070ae5fca" providerId="ADAL" clId="{CF7C3086-729A-4361-84FA-1FD1C0AD42BB}" dt="2025-11-13T04:01:49.101" v="2723" actId="22"/>
        <pc:sldMkLst>
          <pc:docMk/>
          <pc:sldMk cId="3297036044" sldId="284"/>
        </pc:sldMkLst>
        <pc:spChg chg="add del">
          <ac:chgData name="Sandipan Dandapat" userId="c1dcd8b0-c2b7-4ac0-9f5a-fd6070ae5fca" providerId="ADAL" clId="{CF7C3086-729A-4361-84FA-1FD1C0AD42BB}" dt="2025-11-13T04:01:49.101" v="2723" actId="22"/>
          <ac:spMkLst>
            <pc:docMk/>
            <pc:sldMk cId="3297036044" sldId="284"/>
            <ac:spMk id="5" creationId="{4E2D5DDD-9814-A0E9-2A2C-28A627005E99}"/>
          </ac:spMkLst>
        </pc:spChg>
      </pc:sldChg>
      <pc:sldChg chg="addSp delSp modSp new mod setBg">
        <pc:chgData name="Sandipan Dandapat" userId="c1dcd8b0-c2b7-4ac0-9f5a-fd6070ae5fca" providerId="ADAL" clId="{CF7C3086-729A-4361-84FA-1FD1C0AD42BB}" dt="2025-11-13T06:20:42.160" v="2797" actId="26606"/>
        <pc:sldMkLst>
          <pc:docMk/>
          <pc:sldMk cId="2444774466" sldId="285"/>
        </pc:sldMkLst>
        <pc:spChg chg="del">
          <ac:chgData name="Sandipan Dandapat" userId="c1dcd8b0-c2b7-4ac0-9f5a-fd6070ae5fca" providerId="ADAL" clId="{CF7C3086-729A-4361-84FA-1FD1C0AD42BB}" dt="2025-11-13T06:17:05.444" v="2781" actId="478"/>
          <ac:spMkLst>
            <pc:docMk/>
            <pc:sldMk cId="2444774466" sldId="285"/>
            <ac:spMk id="2" creationId="{9C129FF5-4605-31D7-76CD-E74DE262C5EF}"/>
          </ac:spMkLst>
        </pc:spChg>
        <pc:spChg chg="del">
          <ac:chgData name="Sandipan Dandapat" userId="c1dcd8b0-c2b7-4ac0-9f5a-fd6070ae5fca" providerId="ADAL" clId="{CF7C3086-729A-4361-84FA-1FD1C0AD42BB}" dt="2025-11-13T06:16:18.767" v="2779"/>
          <ac:spMkLst>
            <pc:docMk/>
            <pc:sldMk cId="2444774466" sldId="285"/>
            <ac:spMk id="3" creationId="{663CDF3B-5F6A-D438-F0AB-20EE2488D0F3}"/>
          </ac:spMkLst>
        </pc:spChg>
        <pc:spChg chg="add del">
          <ac:chgData name="Sandipan Dandapat" userId="c1dcd8b0-c2b7-4ac0-9f5a-fd6070ae5fca" providerId="ADAL" clId="{CF7C3086-729A-4361-84FA-1FD1C0AD42BB}" dt="2025-11-13T06:15:45.755" v="2778" actId="22"/>
          <ac:spMkLst>
            <pc:docMk/>
            <pc:sldMk cId="2444774466" sldId="285"/>
            <ac:spMk id="5" creationId="{201EF76A-E445-9844-8661-60FA5BADBB12}"/>
          </ac:spMkLst>
        </pc:spChg>
        <pc:spChg chg="add del mod">
          <ac:chgData name="Sandipan Dandapat" userId="c1dcd8b0-c2b7-4ac0-9f5a-fd6070ae5fca" providerId="ADAL" clId="{CF7C3086-729A-4361-84FA-1FD1C0AD42BB}" dt="2025-11-13T06:17:02.063" v="2780"/>
          <ac:spMkLst>
            <pc:docMk/>
            <pc:sldMk cId="2444774466" sldId="285"/>
            <ac:spMk id="6" creationId="{87D3F050-FDF2-B3EE-906F-3021ADF9E5FE}"/>
          </ac:spMkLst>
        </pc:spChg>
        <pc:picChg chg="add mod">
          <ac:chgData name="Sandipan Dandapat" userId="c1dcd8b0-c2b7-4ac0-9f5a-fd6070ae5fca" providerId="ADAL" clId="{CF7C3086-729A-4361-84FA-1FD1C0AD42BB}" dt="2025-11-13T06:20:42.160" v="2797" actId="26606"/>
          <ac:picMkLst>
            <pc:docMk/>
            <pc:sldMk cId="2444774466" sldId="285"/>
            <ac:picMk id="8" creationId="{B6A23906-2B6E-2567-7FB2-25A4922A117F}"/>
          </ac:picMkLst>
        </pc:picChg>
      </pc:sldChg>
      <pc:sldChg chg="addSp delSp modSp new mod">
        <pc:chgData name="Sandipan Dandapat" userId="c1dcd8b0-c2b7-4ac0-9f5a-fd6070ae5fca" providerId="ADAL" clId="{CF7C3086-729A-4361-84FA-1FD1C0AD42BB}" dt="2025-11-13T06:22:00.617" v="2820" actId="1076"/>
        <pc:sldMkLst>
          <pc:docMk/>
          <pc:sldMk cId="1634809875" sldId="286"/>
        </pc:sldMkLst>
        <pc:spChg chg="del">
          <ac:chgData name="Sandipan Dandapat" userId="c1dcd8b0-c2b7-4ac0-9f5a-fd6070ae5fca" providerId="ADAL" clId="{CF7C3086-729A-4361-84FA-1FD1C0AD42BB}" dt="2025-11-13T06:20:32.256" v="2793" actId="478"/>
          <ac:spMkLst>
            <pc:docMk/>
            <pc:sldMk cId="1634809875" sldId="286"/>
            <ac:spMk id="2" creationId="{E338BAC0-516B-873D-7BBE-FA72D9501371}"/>
          </ac:spMkLst>
        </pc:spChg>
        <pc:spChg chg="del">
          <ac:chgData name="Sandipan Dandapat" userId="c1dcd8b0-c2b7-4ac0-9f5a-fd6070ae5fca" providerId="ADAL" clId="{CF7C3086-729A-4361-84FA-1FD1C0AD42BB}" dt="2025-11-13T06:20:33.765" v="2794" actId="478"/>
          <ac:spMkLst>
            <pc:docMk/>
            <pc:sldMk cId="1634809875" sldId="286"/>
            <ac:spMk id="3" creationId="{413B3EA1-D6F5-2DC4-B310-B352DEAF7FEA}"/>
          </ac:spMkLst>
        </pc:spChg>
        <pc:spChg chg="add mod">
          <ac:chgData name="Sandipan Dandapat" userId="c1dcd8b0-c2b7-4ac0-9f5a-fd6070ae5fca" providerId="ADAL" clId="{CF7C3086-729A-4361-84FA-1FD1C0AD42BB}" dt="2025-11-13T06:21:54.583" v="2819" actId="14100"/>
          <ac:spMkLst>
            <pc:docMk/>
            <pc:sldMk cId="1634809875" sldId="286"/>
            <ac:spMk id="5" creationId="{D0F9FF5F-CA94-1DD3-C6B3-70D52DB070A2}"/>
          </ac:spMkLst>
        </pc:spChg>
        <pc:picChg chg="add mod">
          <ac:chgData name="Sandipan Dandapat" userId="c1dcd8b0-c2b7-4ac0-9f5a-fd6070ae5fca" providerId="ADAL" clId="{CF7C3086-729A-4361-84FA-1FD1C0AD42BB}" dt="2025-11-13T06:22:00.617" v="2820" actId="1076"/>
          <ac:picMkLst>
            <pc:docMk/>
            <pc:sldMk cId="1634809875" sldId="286"/>
            <ac:picMk id="5122" creationId="{05779F94-EFF6-99AD-B81F-CE2179C9F7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73CF4-7DD1-4995-BC5B-5575EBB66EEC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7EB92-C90A-49FE-8D84-5FAF13B1FE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43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1797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 file system assigns </a:t>
            </a:r>
            <a:r>
              <a:rPr lang="en-US" b="1" dirty="0"/>
              <a:t>disk space</a:t>
            </a:r>
            <a:r>
              <a:rPr lang="en-US" dirty="0"/>
              <a:t> to files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1031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Each file has an </a:t>
            </a:r>
            <a:r>
              <a:rPr lang="en-US" i="1" dirty="0" err="1"/>
              <a:t>inode</a:t>
            </a:r>
            <a:r>
              <a:rPr lang="en-US" dirty="0"/>
              <a:t> that stores metadata and pointers to its data blocks.</a:t>
            </a:r>
          </a:p>
          <a:p>
            <a:r>
              <a:rPr lang="en-US" dirty="0"/>
              <a:t>The </a:t>
            </a:r>
            <a:r>
              <a:rPr lang="en-US" i="1" dirty="0"/>
              <a:t>File Allocation Table</a:t>
            </a:r>
            <a:r>
              <a:rPr lang="en-US" dirty="0"/>
              <a:t> is a single large table that keeps track of which block comes next for each file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773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File: report.txt</a:t>
            </a:r>
          </a:p>
          <a:p>
            <a:r>
              <a:rPr lang="en-US" dirty="0"/>
              <a:t>Directory entry → Index Block 101</a:t>
            </a:r>
          </a:p>
          <a:p>
            <a:r>
              <a:rPr lang="en-US" dirty="0"/>
              <a:t>Index Block 101 → [Block 5, Block 12, Block 20, Block 33, ...]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2454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1267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Journaling is a file system feature where </a:t>
            </a:r>
            <a:r>
              <a:rPr lang="en-US" b="1" dirty="0"/>
              <a:t>changes to the file system are first recorded in a special log called a “journal”</a:t>
            </a:r>
            <a:r>
              <a:rPr lang="en-US" dirty="0"/>
              <a:t> before being actually applied to the disk.</a:t>
            </a:r>
            <a:br>
              <a:rPr lang="en-US" dirty="0"/>
            </a:br>
            <a:r>
              <a:rPr lang="en-US" b="0" dirty="0"/>
              <a:t>It's reserved for the </a:t>
            </a:r>
            <a:r>
              <a:rPr lang="en-US" b="1" dirty="0"/>
              <a:t>boot loader code</a:t>
            </a:r>
            <a:r>
              <a:rPr lang="en-US" b="0" dirty="0"/>
              <a:t>, which is essential for initiating the operating system when the computer starts.</a:t>
            </a:r>
          </a:p>
          <a:p>
            <a:r>
              <a:rPr lang="en-US" b="0" dirty="0"/>
              <a:t>Super Block: Contains critical </a:t>
            </a:r>
            <a:r>
              <a:rPr lang="en-US" b="1" dirty="0"/>
              <a:t>information about the entire file system </a:t>
            </a:r>
            <a:r>
              <a:rPr lang="en-US" b="0" dirty="0"/>
              <a:t>(e.g., total number of blocks, block size, number of </a:t>
            </a:r>
            <a:r>
              <a:rPr lang="en-US" b="0" dirty="0" err="1"/>
              <a:t>inodes</a:t>
            </a:r>
            <a:r>
              <a:rPr lang="en-US" b="0" dirty="0"/>
              <a:t>, file system state)</a:t>
            </a:r>
            <a:br>
              <a:rPr lang="en-US" b="0" dirty="0"/>
            </a:br>
            <a:r>
              <a:rPr lang="en-US" b="0" dirty="0"/>
              <a:t>Group Descriptor (Group Desc): Stores </a:t>
            </a:r>
            <a:r>
              <a:rPr lang="en-US" b="1" dirty="0"/>
              <a:t>information specific to that particular Block </a:t>
            </a:r>
            <a:r>
              <a:rPr lang="en-US" b="0" dirty="0"/>
              <a:t>Group (e.g., the block address of the </a:t>
            </a:r>
            <a:r>
              <a:rPr lang="en-US" b="0" dirty="0" err="1"/>
              <a:t>inode</a:t>
            </a:r>
            <a:r>
              <a:rPr lang="en-US" b="0" dirty="0"/>
              <a:t> bitmap, data block bitmap, and </a:t>
            </a:r>
            <a:r>
              <a:rPr lang="en-US" b="0" dirty="0" err="1"/>
              <a:t>inode</a:t>
            </a:r>
            <a:r>
              <a:rPr lang="en-US" b="0" dirty="0"/>
              <a:t> table for this group).</a:t>
            </a:r>
            <a:br>
              <a:rPr lang="en-US" b="0" dirty="0"/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Block Bitmap ($DB_{Bitmap}$):</a:t>
            </a:r>
            <a:r>
              <a:rPr lang="en-US" b="0" dirty="0"/>
              <a:t> A map of bits where each bit </a:t>
            </a:r>
            <a:r>
              <a:rPr lang="en-US" b="1" dirty="0"/>
              <a:t>represents a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Block</a:t>
            </a:r>
            <a:r>
              <a:rPr lang="en-US" b="1" dirty="0"/>
              <a:t> in this group</a:t>
            </a:r>
            <a:r>
              <a:rPr lang="en-US" b="0" dirty="0"/>
              <a:t>. A bit set to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'1'</a:t>
            </a:r>
            <a:r>
              <a:rPr lang="en-US" b="0" dirty="0"/>
              <a:t> means the data block is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use</a:t>
            </a:r>
            <a:r>
              <a:rPr lang="en-US" b="0" dirty="0"/>
              <a:t>, and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'0'</a:t>
            </a:r>
            <a:r>
              <a:rPr lang="en-US" b="0" dirty="0"/>
              <a:t> means it's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en-US" b="0" dirty="0"/>
              <a:t>.</a:t>
            </a:r>
            <a:br>
              <a:rPr lang="en-US" b="0" dirty="0"/>
            </a:b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Bitmap ($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_{Bitmap}$):</a:t>
            </a:r>
            <a:r>
              <a:rPr lang="en-US" b="0" dirty="0"/>
              <a:t> Similar to the Data Block Bitmap, but each bit </a:t>
            </a:r>
            <a:r>
              <a:rPr lang="en-US" b="1" dirty="0"/>
              <a:t>represents an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b="1" dirty="0"/>
              <a:t> in this group</a:t>
            </a:r>
            <a:r>
              <a:rPr lang="en-US" b="0" dirty="0"/>
              <a:t>. It tracks which </a:t>
            </a:r>
            <a:r>
              <a:rPr lang="en-US" b="0" dirty="0" err="1"/>
              <a:t>inodes</a:t>
            </a:r>
            <a:r>
              <a:rPr lang="en-US" b="0" dirty="0"/>
              <a:t> are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allocated</a:t>
            </a:r>
            <a:r>
              <a:rPr lang="en-US" b="0" dirty="0"/>
              <a:t> (in use) and which are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</a:t>
            </a:r>
            <a:r>
              <a:rPr lang="en-US" b="0" dirty="0"/>
              <a:t>.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Table ($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_{Table}$):</a:t>
            </a:r>
            <a:r>
              <a:rPr lang="en-US" b="0" dirty="0"/>
              <a:t> A table containing the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actual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inodes</a:t>
            </a:r>
            <a:r>
              <a:rPr lang="en-US" b="0" dirty="0"/>
              <a:t>.</a:t>
            </a: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97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An SSD stores information in memory chips made of millions of tiny cells called flash memory cells.</a:t>
            </a:r>
            <a:br>
              <a:rPr lang="en-US" b="0" dirty="0"/>
            </a:br>
            <a:r>
              <a:rPr lang="en-US" b="0" dirty="0"/>
              <a:t>Each cell can trap or release electrons — and that’s how it remembers 1s and 0s.</a:t>
            </a:r>
          </a:p>
          <a:p>
            <a:endParaRPr lang="en-US" b="0" dirty="0"/>
          </a:p>
          <a:p>
            <a:r>
              <a:rPr lang="en-US" dirty="0" err="1"/>
              <a:t>SSD:the</a:t>
            </a:r>
            <a:r>
              <a:rPr lang="en-US" dirty="0"/>
              <a:t> electrons stay trapped — thanks to a special insulating layer</a:t>
            </a:r>
          </a:p>
          <a:p>
            <a:r>
              <a:rPr lang="en-US" b="0" dirty="0"/>
              <a:t>RAM: tiny electronic circuits called transistors and capacitors (in DRAM). </a:t>
            </a:r>
            <a:r>
              <a:rPr lang="en-US" dirty="0"/>
              <a:t>To keep the data, the RAM must </a:t>
            </a:r>
            <a:r>
              <a:rPr lang="en-US" b="1" dirty="0"/>
              <a:t>refresh</a:t>
            </a:r>
            <a:r>
              <a:rPr lang="en-US" dirty="0"/>
              <a:t> the charge thousands of times per second.</a:t>
            </a:r>
            <a:endParaRPr lang="en-I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746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85847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 a </a:t>
            </a:r>
            <a:r>
              <a:rPr lang="en-US" b="1" dirty="0"/>
              <a:t>logical device number</a:t>
            </a:r>
            <a:r>
              <a:rPr lang="en-US" dirty="0"/>
              <a:t> — a unique ID by which the operating system identifies that partition</a:t>
            </a:r>
          </a:p>
          <a:p>
            <a:r>
              <a:rPr lang="en-US" dirty="0"/>
              <a:t>Major and minor device number –</a:t>
            </a:r>
            <a:br>
              <a:rPr lang="en-US" dirty="0"/>
            </a:br>
            <a:r>
              <a:rPr lang="en-US" dirty="0"/>
              <a:t>major – which device driver should handle this device</a:t>
            </a:r>
          </a:p>
          <a:p>
            <a:r>
              <a:rPr lang="en-US" dirty="0"/>
              <a:t>Minor – individual device or sub device (</a:t>
            </a:r>
            <a:r>
              <a:rPr lang="en-US" dirty="0" err="1"/>
              <a:t>partions</a:t>
            </a:r>
            <a:r>
              <a:rPr lang="en-US" dirty="0"/>
              <a:t> of the hard disk)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812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internal tables and </a:t>
            </a:r>
            <a:r>
              <a:rPr lang="en-US" b="1" dirty="0"/>
              <a:t>Zone Bit Recording (ZBR)</a:t>
            </a:r>
            <a:r>
              <a:rPr lang="en-US" dirty="0"/>
              <a:t> logic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489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File </a:t>
            </a:r>
            <a:r>
              <a:rPr lang="en-IN" dirty="0" err="1"/>
              <a:t>NameTypeLocation</a:t>
            </a:r>
            <a:r>
              <a:rPr lang="en-IN" dirty="0"/>
              <a:t> (block/</a:t>
            </a:r>
            <a:r>
              <a:rPr lang="en-IN" dirty="0" err="1"/>
              <a:t>inode</a:t>
            </a:r>
            <a:r>
              <a:rPr lang="en-IN" dirty="0"/>
              <a:t>)</a:t>
            </a:r>
          </a:p>
          <a:p>
            <a:r>
              <a:rPr lang="en-IN" dirty="0" err="1"/>
              <a:t>report.txtFileinode</a:t>
            </a:r>
            <a:r>
              <a:rPr lang="en-IN" dirty="0"/>
              <a:t> 1203</a:t>
            </a:r>
          </a:p>
          <a:p>
            <a:br>
              <a:rPr lang="en-IN" dirty="0"/>
            </a:br>
            <a:r>
              <a:rPr lang="en-US" b="1" dirty="0"/>
              <a:t>FAT (File Allocation Table)</a:t>
            </a:r>
            <a:r>
              <a:rPr lang="en-US" dirty="0"/>
              <a:t>, such as MS-DOS: FAT keeps track of which disk clusters belong to each file.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0840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cat → open() + read() + write()</a:t>
            </a:r>
            <a:br>
              <a:rPr lang="en-IN" dirty="0"/>
            </a:br>
            <a:r>
              <a:rPr lang="en-IN" dirty="0" err="1"/>
              <a:t>chardev</a:t>
            </a:r>
            <a:r>
              <a:rPr lang="en-IN" dirty="0"/>
              <a:t> - </a:t>
            </a:r>
            <a:r>
              <a:rPr lang="en-US" dirty="0"/>
              <a:t>terminals, serial ports, sound cards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596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 driver acts as a </a:t>
            </a:r>
            <a:r>
              <a:rPr lang="en-US" b="1" dirty="0"/>
              <a:t>translator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1063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C7EB92-C90A-49FE-8D84-5FAF13B1FE7A}" type="slidenum">
              <a:rPr lang="en-IN" smtClean="0"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006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B103E-243A-2FCC-6768-2098173E5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1C2A5F-03D6-2D0D-CC3A-850D18065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9D6FE-3102-A992-1B7B-0457BA4A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673E3-E866-8FBC-B152-C685C810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2C610-A989-0D3A-0099-55C3D0C7C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883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BFDEA-C12A-5047-B4EE-3D62523FF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1210F-15D0-181B-7484-19F4FDCFB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EB672-1898-CC99-9AA0-BAF2C971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F1BD2-37A0-C46B-C9CD-A00870E39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DCF5C-FA91-255E-5286-38BF6F0B3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4604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2BB3E8-E7A3-6959-07AC-EF8CD940D1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531A4-ADC6-0CC5-6FBB-3DC162DC7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F7C86B-B00B-C9AD-A470-9F07049C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8589C-11A7-43C7-3E97-9E8A0A1F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54530-327D-F4D1-AFDC-A0352FAB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427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AD21-1B18-0376-95DB-26E5684C4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176CD-D04E-FB19-B0CA-4BCFB34E1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976AD-BC4A-B6CD-BDEC-C95B6AC87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0C36-2683-5266-34B9-D814268C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BC35A-D81A-7B87-8582-81CBEB582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668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0550-45C8-F8E9-9C69-0C5EF8572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11C24A-EA63-1203-9E8E-425BBB152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BC3F2-7909-EE3F-34D9-28B50100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7C655-7ED5-CE4A-F97F-0D353735F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49FE0-B013-D93F-5AC9-370506EA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716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259E0-8A09-1157-D927-9ECCF9A8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D0E74-55DC-C324-D84D-B15405023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8776D-FB15-B202-D4EF-8B57B40A3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0D0BC-D7CE-F281-CEAF-E5AC08D54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E7117-DDC0-46C4-4BCE-16B27E27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75D46-2828-BF1B-83C0-2EAE6A94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448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B831-81EB-6230-AD80-D989C6AC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C75A3-00AC-D171-B65D-76C62AD55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DA08E-7682-FF7B-075A-8998BC025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5B8E41-A336-2A1B-5CBE-72A1D713BD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CFD8D-EF08-2FE7-95E9-7A2C4B474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8CF8F2-445F-1782-7D60-AAF1F9FF4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543B0F-4FD8-826B-DE3B-9C39226A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9A795A-51F0-4EFC-9032-7152FE6A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6855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220CB-4557-A1EB-069E-E646F75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EA7EA4-F654-A673-70FA-AEF04889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ABB372-9C8C-129C-CD3C-4A277598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A4AFF-D556-C35F-F445-0DC28C66E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1726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0E3417-2066-91A2-476D-5260B3644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741B5-AC81-08BD-8A00-7C4EDD84E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BA742-EA4B-1BA2-08AC-500F7700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435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FE18-623F-57F4-59AA-AED4FE08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17AD5-C864-0FC3-1267-52D7E8280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EAE56-93A0-5DC8-12FC-163B3BDF0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573E0-CC8D-89FF-CB5A-3B5B6B41C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EDD1C-5480-AC20-3902-AB02DBE12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C123A1-56CC-5820-72EE-BF0A720DC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93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91787-C10E-3009-9BC1-15C7B5DC0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AAEACB-D647-FB2B-9C1F-15773A77D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DEC5B-EDE9-E514-BEEC-2ADD2F066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FD9FBB-DBF7-E095-769B-745D9FC5C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08E0E-75C7-F0C2-66F4-310E1291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FFFB74-D2FC-CC9D-4793-4C43B88E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89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EF9604-D08C-4C87-013D-3D353FEAF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2EF5A-5F15-4A3B-D7F8-84804BFDE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F135E-07F2-6551-C562-F5A2C1BD67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C1ACCD-2112-4086-A045-45A0B763B7ED}" type="datetimeFigureOut">
              <a:rPr lang="en-IN" smtClean="0"/>
              <a:t>12-11-2025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70822-5C0E-A964-4CD8-5D9377D4D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42132-FD87-D9DD-D3A8-286ED02E14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DEBD8F-7BC0-401E-95E5-882A5257B1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18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12571-26EB-FFE6-B4AE-A6432FCFC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File System Management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315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FE9D-43AA-2D5B-E5BA-54E70223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ED76F8-7A18-33C0-8E8C-811203AFF5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9758" y="1175865"/>
            <a:ext cx="5052483" cy="531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48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75A05-413F-A761-DAEC-8FC925671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C7EEE-2797-E15F-4359-6959C20F0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File naming</a:t>
            </a:r>
            <a:r>
              <a:rPr lang="en-IN" dirty="0"/>
              <a:t> - the main purpose of file naming is a unique identification of the object. Most operating systems uses a hierarchical naming system. In Unix/Linux we have:</a:t>
            </a:r>
          </a:p>
          <a:p>
            <a:pPr marL="0" indent="0">
              <a:buNone/>
            </a:pPr>
            <a:br>
              <a:rPr lang="en-IN" dirty="0"/>
            </a:br>
            <a:r>
              <a:rPr lang="en-IN" i="1" dirty="0"/>
              <a:t>/, /</a:t>
            </a:r>
            <a:r>
              <a:rPr lang="en-IN" i="1" dirty="0" err="1"/>
              <a:t>usr</a:t>
            </a:r>
            <a:r>
              <a:rPr lang="en-IN" i="1" dirty="0"/>
              <a:t>/, /</a:t>
            </a:r>
            <a:r>
              <a:rPr lang="en-IN" i="1" dirty="0" err="1"/>
              <a:t>usr</a:t>
            </a:r>
            <a:r>
              <a:rPr lang="en-IN" i="1" dirty="0"/>
              <a:t>/</a:t>
            </a:r>
            <a:r>
              <a:rPr lang="en-IN" i="1" dirty="0" err="1"/>
              <a:t>src</a:t>
            </a:r>
            <a:r>
              <a:rPr lang="en-IN" i="1" dirty="0"/>
              <a:t>/, /</a:t>
            </a:r>
            <a:r>
              <a:rPr lang="en-IN" i="1" dirty="0" err="1"/>
              <a:t>usr</a:t>
            </a:r>
            <a:r>
              <a:rPr lang="en-IN" i="1" dirty="0"/>
              <a:t>/</a:t>
            </a:r>
            <a:r>
              <a:rPr lang="en-IN" i="1" dirty="0" err="1"/>
              <a:t>src</a:t>
            </a:r>
            <a:r>
              <a:rPr lang="en-IN" i="1" dirty="0"/>
              <a:t>/linux-2.4.18-14/, /</a:t>
            </a:r>
            <a:r>
              <a:rPr lang="en-IN" i="1" dirty="0" err="1"/>
              <a:t>usr</a:t>
            </a:r>
            <a:r>
              <a:rPr lang="en-IN" i="1" dirty="0"/>
              <a:t>/</a:t>
            </a:r>
            <a:r>
              <a:rPr lang="en-IN" i="1" dirty="0" err="1"/>
              <a:t>src</a:t>
            </a:r>
            <a:r>
              <a:rPr lang="en-IN" i="1" dirty="0"/>
              <a:t>/linux-2.4.18-14/README</a:t>
            </a:r>
            <a:r>
              <a:rPr lang="en-IN" dirty="0"/>
              <a:t> etc.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83949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1E465-D32B-DBA4-5EB7-FCE77F596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872CB-2551-E0C8-EB3F-E4E9E4EAB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863C6-F8CC-6028-74E1-BE2E2C28F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Directory</a:t>
            </a:r>
            <a:r>
              <a:rPr lang="en-US" dirty="0"/>
              <a:t> - a directory is a table containing name and other information about files (or subdirectories) under it. </a:t>
            </a:r>
          </a:p>
          <a:p>
            <a:endParaRPr lang="en-US" dirty="0"/>
          </a:p>
          <a:p>
            <a:r>
              <a:rPr lang="en-US" dirty="0"/>
              <a:t>In Unix/Linux it is treated as a special file. The starting point of the hierarchy is called the </a:t>
            </a:r>
            <a:r>
              <a:rPr lang="en-US" i="1" dirty="0"/>
              <a:t>root directory</a:t>
            </a:r>
            <a:r>
              <a:rPr lang="en-US" dirty="0"/>
              <a:t>. </a:t>
            </a:r>
          </a:p>
          <a:p>
            <a:r>
              <a:rPr lang="en-US" dirty="0"/>
              <a:t>In Unix/Linux a directory is a file but there are systems that uses file allocation table (FAT).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4939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1648-27FC-D185-6727-D305E969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C5339-1B3C-3B29-466C-CAB3C2276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en-US" b="1" dirty="0"/>
              <a:t>File system APIs</a:t>
            </a:r>
            <a:r>
              <a:rPr lang="en-US" dirty="0"/>
              <a:t> - </a:t>
            </a:r>
            <a:r>
              <a:rPr lang="en-US" dirty="0" err="1"/>
              <a:t>creat</a:t>
            </a:r>
            <a:r>
              <a:rPr lang="en-US" dirty="0"/>
              <a:t>(), open(), read(), write(), </a:t>
            </a:r>
            <a:r>
              <a:rPr lang="en-US" dirty="0" err="1"/>
              <a:t>lseek</a:t>
            </a:r>
            <a:r>
              <a:rPr lang="en-US" dirty="0"/>
              <a:t>(), </a:t>
            </a:r>
            <a:r>
              <a:rPr lang="en-US" dirty="0" err="1"/>
              <a:t>chmod</a:t>
            </a:r>
            <a:r>
              <a:rPr lang="en-US" dirty="0"/>
              <a:t>(), </a:t>
            </a:r>
            <a:r>
              <a:rPr lang="en-US" dirty="0" err="1"/>
              <a:t>chown</a:t>
            </a:r>
            <a:r>
              <a:rPr lang="en-US" dirty="0"/>
              <a:t>(), link(), </a:t>
            </a:r>
            <a:r>
              <a:rPr lang="en-US" dirty="0" err="1"/>
              <a:t>mknode</a:t>
            </a:r>
            <a:r>
              <a:rPr lang="en-US" dirty="0"/>
              <a:t>(), mount(), </a:t>
            </a:r>
            <a:r>
              <a:rPr lang="en-US" dirty="0" err="1"/>
              <a:t>fifo</a:t>
            </a:r>
            <a:r>
              <a:rPr lang="en-US" dirty="0"/>
              <a:t>() etc.</a:t>
            </a:r>
          </a:p>
          <a:p>
            <a:endParaRPr lang="en-US" dirty="0"/>
          </a:p>
          <a:p>
            <a:r>
              <a:rPr lang="en-IN" b="1" dirty="0"/>
              <a:t>Unix/Linux directory APIs</a:t>
            </a:r>
            <a:r>
              <a:rPr lang="en-IN" dirty="0"/>
              <a:t> (built on file APIs) are </a:t>
            </a:r>
            <a:r>
              <a:rPr lang="en-IN" dirty="0" err="1"/>
              <a:t>opendir</a:t>
            </a:r>
            <a:r>
              <a:rPr lang="en-IN" dirty="0"/>
              <a:t>(), </a:t>
            </a:r>
            <a:r>
              <a:rPr lang="en-IN" dirty="0" err="1"/>
              <a:t>closedir</a:t>
            </a:r>
            <a:r>
              <a:rPr lang="en-IN" dirty="0"/>
              <a:t>(), </a:t>
            </a:r>
            <a:r>
              <a:rPr lang="en-IN" dirty="0" err="1"/>
              <a:t>dirfd</a:t>
            </a:r>
            <a:r>
              <a:rPr lang="en-IN" dirty="0"/>
              <a:t>(), </a:t>
            </a:r>
            <a:r>
              <a:rPr lang="en-IN" dirty="0" err="1"/>
              <a:t>readdir</a:t>
            </a:r>
            <a:r>
              <a:rPr lang="en-IN" dirty="0"/>
              <a:t>(), </a:t>
            </a:r>
            <a:r>
              <a:rPr lang="en-IN" dirty="0" err="1"/>
              <a:t>rewinddir</a:t>
            </a:r>
            <a:r>
              <a:rPr lang="en-IN" dirty="0"/>
              <a:t>(), </a:t>
            </a:r>
            <a:r>
              <a:rPr lang="en-IN" dirty="0" err="1"/>
              <a:t>scandir</a:t>
            </a:r>
            <a:r>
              <a:rPr lang="en-IN" dirty="0"/>
              <a:t>(), </a:t>
            </a:r>
            <a:r>
              <a:rPr lang="en-IN" dirty="0" err="1"/>
              <a:t>seekdir</a:t>
            </a:r>
            <a:r>
              <a:rPr lang="en-IN" dirty="0"/>
              <a:t>(), </a:t>
            </a:r>
            <a:r>
              <a:rPr lang="en-IN" dirty="0" err="1"/>
              <a:t>telldir</a:t>
            </a:r>
            <a:r>
              <a:rPr lang="en-IN" dirty="0"/>
              <a:t>().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2BD95F-86C3-C4D5-E0E6-C8536A5AE6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7717" y="1690688"/>
            <a:ext cx="3060304" cy="333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6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C2AE0-A8F2-9EB3-DEF4-C51B98454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7400"/>
            <a:ext cx="10610850" cy="5389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Virtual File System</a:t>
            </a:r>
          </a:p>
          <a:p>
            <a:r>
              <a:rPr lang="en-US" dirty="0"/>
              <a:t>It is an OS software layer that provides common interface to different kinds of file systems. </a:t>
            </a:r>
          </a:p>
          <a:p>
            <a:r>
              <a:rPr lang="en-US" dirty="0"/>
              <a:t>It is an abstract layer between the application program and the implementation of a particular file system. </a:t>
            </a:r>
          </a:p>
          <a:p>
            <a:r>
              <a:rPr lang="en-US" dirty="0"/>
              <a:t>The common API invokes particular file system function using object oriented approach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82909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ACEE2-93D0-B66A-B8FB-C091B9C58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5C4143-29CC-CF57-6FB5-1F3BCD035085}"/>
              </a:ext>
            </a:extLst>
          </p:cNvPr>
          <p:cNvSpPr txBox="1">
            <a:spLocks/>
          </p:cNvSpPr>
          <p:nvPr/>
        </p:nvSpPr>
        <p:spPr>
          <a:xfrm>
            <a:off x="514350" y="787399"/>
            <a:ext cx="10648950" cy="4508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File Meta Data</a:t>
            </a:r>
          </a:p>
          <a:p>
            <a:r>
              <a:rPr lang="en-US" dirty="0"/>
              <a:t>Apart from the information stored in a file, it is necessary to store information about the file in a file system. </a:t>
            </a:r>
          </a:p>
          <a:p>
            <a:r>
              <a:rPr lang="en-US" dirty="0"/>
              <a:t>Such information are - </a:t>
            </a:r>
            <a:r>
              <a:rPr lang="en-US" i="1" dirty="0"/>
              <a:t>name, type, size, addresses of data blocks, owner + group ID, access permissions, different dates</a:t>
            </a:r>
            <a:r>
              <a:rPr lang="en-US" dirty="0"/>
              <a:t> etc.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4B306-0364-2641-D241-1AE779625751}"/>
              </a:ext>
            </a:extLst>
          </p:cNvPr>
          <p:cNvSpPr txBox="1"/>
          <p:nvPr/>
        </p:nvSpPr>
        <p:spPr>
          <a:xfrm>
            <a:off x="787400" y="4024869"/>
            <a:ext cx="1009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is stored in the </a:t>
            </a:r>
            <a:r>
              <a:rPr lang="en-US" sz="2800" b="1" dirty="0"/>
              <a:t>index node</a:t>
            </a:r>
            <a:r>
              <a:rPr lang="en-US" sz="2800" dirty="0"/>
              <a:t> corresponding to the file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6381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DFB48-58C6-4054-5F30-E4FEC8109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blocks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940B-C91D-0905-AAD2-9C0370B0D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2800" cy="4351338"/>
          </a:xfrm>
        </p:spPr>
        <p:txBody>
          <a:bodyPr/>
          <a:lstStyle/>
          <a:p>
            <a:r>
              <a:rPr lang="en-US" b="1" dirty="0"/>
              <a:t>A disk partition </a:t>
            </a:r>
            <a:r>
              <a:rPr lang="en-US" dirty="0"/>
              <a:t>may be viewed as an </a:t>
            </a:r>
            <a:r>
              <a:rPr lang="en-US" b="1" dirty="0"/>
              <a:t>array of blocks</a:t>
            </a:r>
            <a:r>
              <a:rPr lang="en-US" dirty="0"/>
              <a:t>. A file may take one or more data blocks for its data. It is necessary allocate blocks to the file and to keep the information as metadata.</a:t>
            </a:r>
          </a:p>
          <a:p>
            <a:pPr lvl="1"/>
            <a:r>
              <a:rPr lang="en-US" dirty="0"/>
              <a:t>There can be internal fragmentation in a block</a:t>
            </a:r>
          </a:p>
          <a:p>
            <a:endParaRPr lang="en-US" dirty="0"/>
          </a:p>
          <a:p>
            <a:r>
              <a:rPr lang="en-US" dirty="0"/>
              <a:t>Free block list – some of the blocks in a partition of a disk are occupied by different files. Other blocks are free (some of them may be bad). It is necessary to keep the information of the free blocks for future allocation.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97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35156-BD52-CE7A-073A-F238A27DF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8BE7E-8EA9-E727-FED0-FC587097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I/O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F5BEB-403C-8145-F53B-9FC0DCA6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4990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smallest unit of data that can be transferred from a disk is a sector; typical size is 512 bytes. It may be different for different disks.</a:t>
            </a:r>
          </a:p>
          <a:p>
            <a:endParaRPr lang="en-US" dirty="0"/>
          </a:p>
          <a:p>
            <a:r>
              <a:rPr lang="en-US" dirty="0"/>
              <a:t>A block device delivers data as a stream of bytes to the device driver, and the number of adjacent bytes transferred by a device driver in a single operation is called a block.</a:t>
            </a:r>
          </a:p>
          <a:p>
            <a:pPr lvl="1"/>
            <a:r>
              <a:rPr lang="en-US" dirty="0"/>
              <a:t> The block size is a multiple of sector size. Block size may be different for different file systems.</a:t>
            </a:r>
          </a:p>
          <a:p>
            <a:endParaRPr lang="en-US" dirty="0"/>
          </a:p>
          <a:p>
            <a:r>
              <a:rPr lang="en-US" dirty="0"/>
              <a:t>The concept of a page and page frame comes from the memory management system. Typically, a page size is a multiple of a block size.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282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6FBBC-BFAF-6144-8D62-5FC457891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I/O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644EB-F059-5328-BD94-79B093C73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There are two types of disk access </a:t>
            </a:r>
          </a:p>
          <a:p>
            <a:pPr lvl="1"/>
            <a:r>
              <a:rPr lang="en-US" dirty="0"/>
              <a:t>Block I/O – a block of data is transferred from the disk and stored in a buffer. The block is identified by the major and minor device numbers and the logical block number.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Page I/O – data is transferred to fill a page frame. There may be more than one non-contiguous block. The data is identified by the </a:t>
            </a:r>
            <a:r>
              <a:rPr lang="en-US" dirty="0" err="1"/>
              <a:t>inode</a:t>
            </a:r>
            <a:r>
              <a:rPr lang="en-US" dirty="0"/>
              <a:t> of a file and offset within it.</a:t>
            </a:r>
          </a:p>
          <a:p>
            <a:pPr lvl="1"/>
            <a:endParaRPr lang="en-US" dirty="0"/>
          </a:p>
          <a:p>
            <a:r>
              <a:rPr lang="en-US" dirty="0"/>
              <a:t>Fast access to data – to make data access from the disk fast, a portion of main memory is used as buffer for a block device.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83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5522B-D9E0-4B08-0674-CAABE89D4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16609-F9CE-28D5-1AC8-C5D0B8769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Single level directory</a:t>
            </a:r>
            <a:r>
              <a:rPr lang="en-US" dirty="0"/>
              <a:t> – no logical partition, too many files, unique name for each file.</a:t>
            </a:r>
          </a:p>
          <a:p>
            <a:r>
              <a:rPr lang="en-US" i="1" dirty="0"/>
              <a:t>Two level directory</a:t>
            </a:r>
            <a:r>
              <a:rPr lang="en-US" dirty="0"/>
              <a:t> – one master file directory and user file directory for each user. Sharing between two users is difficult.</a:t>
            </a:r>
          </a:p>
          <a:p>
            <a:r>
              <a:rPr lang="en-US" i="1" dirty="0"/>
              <a:t>Tree structured</a:t>
            </a:r>
            <a:r>
              <a:rPr lang="en-US" dirty="0"/>
              <a:t> and </a:t>
            </a:r>
            <a:r>
              <a:rPr lang="en-US" i="1" dirty="0"/>
              <a:t>DAG</a:t>
            </a:r>
            <a:r>
              <a:rPr lang="en-US" dirty="0"/>
              <a:t> directory.</a:t>
            </a:r>
          </a:p>
          <a:p>
            <a:r>
              <a:rPr lang="en-US" dirty="0"/>
              <a:t>Linux hard and soft links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33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x - What are file descriptors, explained in simple terms? - Stack  Overflow">
            <a:extLst>
              <a:ext uri="{FF2B5EF4-FFF2-40B4-BE49-F238E27FC236}">
                <a16:creationId xmlns:a16="http://schemas.microsoft.com/office/drawing/2014/main" id="{05779F94-EFF6-99AD-B81F-CE2179C9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812" y="0"/>
            <a:ext cx="9490075" cy="64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F9FF5F-CA94-1DD3-C6B3-70D52DB070A2}"/>
              </a:ext>
            </a:extLst>
          </p:cNvPr>
          <p:cNvSpPr txBox="1"/>
          <p:nvPr/>
        </p:nvSpPr>
        <p:spPr>
          <a:xfrm>
            <a:off x="5676900" y="6477000"/>
            <a:ext cx="6515100" cy="3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Image courtesy: https://stackoverflow.com/questions/5256599/</a:t>
            </a:r>
          </a:p>
        </p:txBody>
      </p:sp>
    </p:spTree>
    <p:extLst>
      <p:ext uri="{BB962C8B-B14F-4D97-AF65-F5344CB8AC3E}">
        <p14:creationId xmlns:p14="http://schemas.microsoft.com/office/powerpoint/2010/main" val="163480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A337-67EB-B090-F96D-DF01A6B68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Allocation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F89D4-0AD5-5C9A-5270-00464FF79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Allocation time: At the beginning or on demand</a:t>
            </a:r>
          </a:p>
          <a:p>
            <a:r>
              <a:rPr lang="en-US" dirty="0"/>
              <a:t>Allocation unit size: fixed size, variable size</a:t>
            </a:r>
          </a:p>
          <a:p>
            <a:r>
              <a:rPr lang="en-US" dirty="0"/>
              <a:t>Allocation of fixed size blocks: contiguous, linked and indexed</a:t>
            </a:r>
          </a:p>
          <a:p>
            <a:r>
              <a:rPr lang="en-US" b="1" dirty="0"/>
              <a:t>Contiguous Allocation</a:t>
            </a:r>
          </a:p>
          <a:p>
            <a:pPr lvl="1"/>
            <a:r>
              <a:rPr lang="en-US" dirty="0"/>
              <a:t>Fast access to read and write data. Meta data for the data blocks is small.</a:t>
            </a:r>
          </a:p>
          <a:p>
            <a:pPr lvl="1"/>
            <a:r>
              <a:rPr lang="en-US" dirty="0"/>
              <a:t>All problems of contiguous allocation are present, e.g., the problem of increasing the size of the file on need, external fragmentation, etc.</a:t>
            </a:r>
          </a:p>
          <a:p>
            <a:pPr lvl="1"/>
            <a:r>
              <a:rPr lang="en-US" i="1" dirty="0"/>
              <a:t>First fit</a:t>
            </a:r>
            <a:r>
              <a:rPr lang="en-US" dirty="0"/>
              <a:t> or </a:t>
            </a:r>
            <a:r>
              <a:rPr lang="en-US" i="1" dirty="0"/>
              <a:t>best fit</a:t>
            </a:r>
            <a:r>
              <a:rPr lang="en-US" dirty="0"/>
              <a:t> strategies may be used to allocate a new file in the given set of available contiguous blocks.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791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26F11-2BBF-C184-3F58-C9A97854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Allocation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FDAB1-EBBC-ADEE-56BB-3DF121700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882775"/>
            <a:ext cx="10725150" cy="4351338"/>
          </a:xfrm>
        </p:spPr>
        <p:txBody>
          <a:bodyPr/>
          <a:lstStyle/>
          <a:p>
            <a:r>
              <a:rPr lang="en-US" b="1" dirty="0"/>
              <a:t>Linked Allocation</a:t>
            </a:r>
          </a:p>
          <a:p>
            <a:pPr lvl="1"/>
            <a:r>
              <a:rPr lang="en-US" dirty="0"/>
              <a:t>A file is a linked list of disc blocks. The directory points to the first block.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few bytes (4 or 8) at a fixed position within a block stores the address of the next block. The pointer in the last block is null.</a:t>
            </a:r>
          </a:p>
          <a:p>
            <a:pPr lvl="1"/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20325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05C2C0D-74C7-863D-3EB7-10E158407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A68DE-60A9-40D6-BB99-4013A47C2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Allocation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6D27D-000E-73BB-00BE-8F32FEF3A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811" y="2276416"/>
            <a:ext cx="3454578" cy="23051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868FB4-3457-9E8C-8309-913921206EC7}"/>
              </a:ext>
            </a:extLst>
          </p:cNvPr>
          <p:cNvSpPr txBox="1"/>
          <p:nvPr/>
        </p:nvSpPr>
        <p:spPr>
          <a:xfrm>
            <a:off x="971550" y="2047816"/>
            <a:ext cx="811521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File access is not direct due to traversal through the linked list of allocated blocks. Access to the furthest blocks is slower.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there is an error on one link, the file may be lost.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linked list may be maintained in a table called File Allocation Table (FAT).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It is indexed by the current block number and holds the address of the next block.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There is a file allocation table for each partition of the disk.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FAT indexes are the block numbers.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directory entry for a file points to the first block, and the linked list of blocks is maintained in the FAT.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last entry of the FAT corresponding to a file stores an end of file mark.</a:t>
            </a:r>
          </a:p>
        </p:txBody>
      </p:sp>
    </p:spTree>
    <p:extLst>
      <p:ext uri="{BB962C8B-B14F-4D97-AF65-F5344CB8AC3E}">
        <p14:creationId xmlns:p14="http://schemas.microsoft.com/office/powerpoint/2010/main" val="192157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4771-626C-7B95-84A6-A95236CF1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Allocation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B946C-EE58-0EB8-DFF5-4744B08B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size of a partition is 200 MB and the size of a block is 4 KB, then there are 200MB/4KB = 50K entries in the FAT.</a:t>
            </a:r>
          </a:p>
          <a:p>
            <a:r>
              <a:rPr lang="en-US" dirty="0"/>
              <a:t>If each entry is of size 4 bytes, the size of the FAT is 100 KB.</a:t>
            </a:r>
          </a:p>
          <a:p>
            <a:r>
              <a:rPr lang="en-US" dirty="0"/>
              <a:t>If the page size is 4 KB, 25 pages are required to 'cache' the FAT in the main memory. This makes file access much faster.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96620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3C2A9-CFE5-D7A4-5FCD-361E0B0E4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Allocation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03E5C-721D-9F71-14B0-C8BB1C18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29950" cy="4351338"/>
          </a:xfrm>
        </p:spPr>
        <p:txBody>
          <a:bodyPr/>
          <a:lstStyle/>
          <a:p>
            <a:r>
              <a:rPr lang="en-US" b="1" dirty="0"/>
              <a:t>Indexed Allocation</a:t>
            </a:r>
          </a:p>
          <a:p>
            <a:pPr lvl="1"/>
            <a:r>
              <a:rPr lang="en-US" dirty="0"/>
              <a:t>One or more disk blocks are used to store the addresses of the data blocks.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directory points to the index block.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81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73FFD-92F2-73AB-D008-4FC0B04B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Disk Block Management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3D85D-C88C-D5DB-387C-641101863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necessary to maintain the list of free disc blocks.</a:t>
            </a:r>
          </a:p>
          <a:p>
            <a:pPr lvl="1"/>
            <a:r>
              <a:rPr lang="en-US" dirty="0"/>
              <a:t>It is necessary to maintain the list of free disc blocks.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Bit vectors</a:t>
            </a:r>
            <a:r>
              <a:rPr lang="en-US" dirty="0"/>
              <a:t> may be used to represent whether a disk block is free.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 linked list of free disk blocks may also be used.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80537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58561-253D-7B31-6495-3EACA1FF9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 Node (</a:t>
            </a:r>
            <a:r>
              <a:rPr lang="en-US" dirty="0" err="1"/>
              <a:t>inode</a:t>
            </a:r>
            <a:r>
              <a:rPr lang="en-US" dirty="0"/>
              <a:t>)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3A758-8A1C-1193-FFF3-56AED2591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7667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A file on a disk is identified by its index node (</a:t>
            </a:r>
            <a:r>
              <a:rPr lang="en-US" b="1" dirty="0" err="1"/>
              <a:t>inode</a:t>
            </a:r>
            <a:r>
              <a:rPr lang="en-US" b="1" dirty="0"/>
              <a:t>) that stores most of the meta-data.</a:t>
            </a:r>
          </a:p>
          <a:p>
            <a:r>
              <a:rPr lang="en-US" dirty="0"/>
              <a:t>The detail of the </a:t>
            </a:r>
            <a:r>
              <a:rPr lang="en-US" dirty="0" err="1"/>
              <a:t>inode</a:t>
            </a:r>
            <a:r>
              <a:rPr lang="en-US" dirty="0"/>
              <a:t> structure varies for different Unix/Linux file systems.</a:t>
            </a:r>
          </a:p>
          <a:p>
            <a:r>
              <a:rPr lang="en-US" dirty="0"/>
              <a:t>Following are some of the important meta-data stored in an </a:t>
            </a:r>
            <a:r>
              <a:rPr lang="en-US" dirty="0" err="1"/>
              <a:t>inode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file type and access rights; owner identifier; group identifier</a:t>
            </a:r>
          </a:p>
          <a:p>
            <a:pPr lvl="1"/>
            <a:r>
              <a:rPr lang="en-US" dirty="0"/>
              <a:t>file length in bytes; number of data blocks; hard link count</a:t>
            </a:r>
          </a:p>
          <a:p>
            <a:pPr lvl="1"/>
            <a:r>
              <a:rPr lang="en-US" dirty="0"/>
              <a:t>time of last access, time of last change in the </a:t>
            </a:r>
            <a:r>
              <a:rPr lang="en-US" dirty="0" err="1"/>
              <a:t>inode</a:t>
            </a:r>
            <a:r>
              <a:rPr lang="en-US" dirty="0"/>
              <a:t>, time of last change in file</a:t>
            </a:r>
          </a:p>
          <a:p>
            <a:pPr lvl="1"/>
            <a:r>
              <a:rPr lang="en-US" dirty="0"/>
              <a:t>pointers (direct, singly indirect, doubly indirect and triply indirect - Ext2 etc.) to the data blocks</a:t>
            </a:r>
          </a:p>
        </p:txBody>
      </p:sp>
    </p:spTree>
    <p:extLst>
      <p:ext uri="{BB962C8B-B14F-4D97-AF65-F5344CB8AC3E}">
        <p14:creationId xmlns:p14="http://schemas.microsoft.com/office/powerpoint/2010/main" val="202560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B5C7-39F3-C6D3-E110-3039770D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Inode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46418-BAD4-8186-6594-5F3D80E919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91850" cy="4351338"/>
          </a:xfrm>
        </p:spPr>
        <p:txBody>
          <a:bodyPr/>
          <a:lstStyle/>
          <a:p>
            <a:r>
              <a:rPr lang="en-US" dirty="0"/>
              <a:t>For a file system on a particular partition of the disk there is a fixed number of </a:t>
            </a:r>
            <a:r>
              <a:rPr lang="en-US" dirty="0" err="1"/>
              <a:t>inodes</a:t>
            </a:r>
            <a:r>
              <a:rPr lang="en-US" dirty="0"/>
              <a:t> available. When a new file (or a soft link) is created, a new </a:t>
            </a:r>
            <a:r>
              <a:rPr lang="en-US" dirty="0" err="1"/>
              <a:t>inode</a:t>
            </a:r>
            <a:r>
              <a:rPr lang="en-US" dirty="0"/>
              <a:t> is assigned to it.</a:t>
            </a:r>
          </a:p>
          <a:p>
            <a:endParaRPr lang="en-US" dirty="0"/>
          </a:p>
          <a:p>
            <a:r>
              <a:rPr lang="en-US" dirty="0"/>
              <a:t>When a file is opened, different kernel data structures are used to access it, including the per-process file descriptor table, the global file table, and the in-memory </a:t>
            </a:r>
            <a:r>
              <a:rPr lang="en-US" dirty="0" err="1"/>
              <a:t>inode</a:t>
            </a:r>
            <a:r>
              <a:rPr lang="en-US" dirty="0"/>
              <a:t> table.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1124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78E1C-CD35-2551-4052-26EEF2889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Ext2 file system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A3A9-57C4-F01D-D309-72449B528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Linux Native File System</a:t>
            </a:r>
          </a:p>
          <a:p>
            <a:pPr lvl="1"/>
            <a:r>
              <a:rPr lang="en-US" dirty="0"/>
              <a:t>Minix file system</a:t>
            </a:r>
          </a:p>
          <a:p>
            <a:pPr lvl="1"/>
            <a:r>
              <a:rPr lang="en-US" dirty="0"/>
              <a:t>Extended File System</a:t>
            </a:r>
          </a:p>
          <a:p>
            <a:pPr lvl="1"/>
            <a:r>
              <a:rPr lang="en-US" dirty="0"/>
              <a:t>Second extended file system Ext2</a:t>
            </a:r>
          </a:p>
          <a:p>
            <a:pPr lvl="1"/>
            <a:r>
              <a:rPr lang="en-US" dirty="0"/>
              <a:t>Third Extended files system Ext3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7EE59-C562-EB8C-B142-03F310E7C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9578" y="3683394"/>
            <a:ext cx="6829522" cy="262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75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0F1F9-5302-0EA0-9CAD-D13A8E8E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Away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0B5EC-DDF1-FD54-EA4F-E875FA36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&amp; Threads</a:t>
            </a:r>
          </a:p>
          <a:p>
            <a:r>
              <a:rPr lang="en-US" dirty="0"/>
              <a:t>Hardware Interface – GPR, CR &amp; Interrupt</a:t>
            </a:r>
          </a:p>
          <a:p>
            <a:r>
              <a:rPr lang="en-IN" dirty="0"/>
              <a:t>CPU Scheduling &amp; Inter Process Communication</a:t>
            </a:r>
          </a:p>
          <a:p>
            <a:r>
              <a:rPr lang="en-IN" dirty="0"/>
              <a:t>Process Synchronization</a:t>
            </a:r>
          </a:p>
          <a:p>
            <a:r>
              <a:rPr lang="en-IN" dirty="0"/>
              <a:t>Memory allocation – buddy system</a:t>
            </a:r>
          </a:p>
          <a:p>
            <a:r>
              <a:rPr lang="en-IN" dirty="0"/>
              <a:t>Paging and memory mapping</a:t>
            </a:r>
          </a:p>
          <a:p>
            <a:r>
              <a:rPr lang="en-IN" dirty="0"/>
              <a:t>File system</a:t>
            </a:r>
          </a:p>
        </p:txBody>
      </p:sp>
    </p:spTree>
    <p:extLst>
      <p:ext uri="{BB962C8B-B14F-4D97-AF65-F5344CB8AC3E}">
        <p14:creationId xmlns:p14="http://schemas.microsoft.com/office/powerpoint/2010/main" val="505811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6A23906-2B6E-2567-7FB2-25A4922A1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6" t="7953" r="6659" b="9741"/>
          <a:stretch>
            <a:fillRect/>
          </a:stretch>
        </p:blipFill>
        <p:spPr bwMode="auto">
          <a:xfrm>
            <a:off x="3177157" y="643466"/>
            <a:ext cx="5837685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74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1C7A66-E5AB-7395-6340-F1164D866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7" y="1188637"/>
            <a:ext cx="2988234" cy="4480726"/>
          </a:xfrm>
        </p:spPr>
        <p:txBody>
          <a:bodyPr>
            <a:normAutofit/>
          </a:bodyPr>
          <a:lstStyle/>
          <a:p>
            <a:pPr algn="r"/>
            <a:r>
              <a:rPr lang="en-US" sz="6600"/>
              <a:t>Thank you!</a:t>
            </a:r>
            <a:endParaRPr lang="en-IN" sz="660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173D8-3A81-B200-DB3A-21B050225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775" y="1648870"/>
            <a:ext cx="6552775" cy="356026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Even if our paths do not cross at IITH again, the world is not that big — we will surely meet again.</a:t>
            </a:r>
          </a:p>
          <a:p>
            <a:pPr marL="0" indent="0">
              <a:buNone/>
            </a:pPr>
            <a:br>
              <a:rPr lang="en-US" sz="2400" dirty="0"/>
            </a:br>
            <a:r>
              <a:rPr lang="en-US" sz="2400" dirty="0"/>
              <a:t>Until then, keep learning and stay curious.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263231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0A304-A4B5-105E-01D3-94790FF77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5ADF7-06ED-0476-E90D-A841A2B89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703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C7B18-4DA0-6B4D-4BBC-49D59FD73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Basics: Hard Disk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CDDBF1-6A3D-C85C-CBA8-40AA706826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hard disk can store a large volume of data that can be read and written. The data stored is also persistent.</a:t>
            </a:r>
          </a:p>
          <a:p>
            <a:endParaRPr lang="en-US" dirty="0"/>
          </a:p>
          <a:p>
            <a:r>
              <a:rPr lang="en-US" dirty="0"/>
              <a:t>Data Access from Hard disk is not random rather direct</a:t>
            </a:r>
          </a:p>
          <a:p>
            <a:pPr marL="0" indent="0">
              <a:buNone/>
            </a:pPr>
            <a:endParaRPr lang="en-US" dirty="0"/>
          </a:p>
          <a:p>
            <a:r>
              <a:rPr lang="en-IN" dirty="0"/>
              <a:t>A disk may have multiple platters, with two surfaces per platter.  Each surface has concentric tracks and each track are divided into sectors.</a:t>
            </a:r>
          </a:p>
        </p:txBody>
      </p:sp>
    </p:spTree>
    <p:extLst>
      <p:ext uri="{BB962C8B-B14F-4D97-AF65-F5344CB8AC3E}">
        <p14:creationId xmlns:p14="http://schemas.microsoft.com/office/powerpoint/2010/main" val="18723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B51D-4B9A-2632-3F63-C9388CEA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Basics: Hard Disk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12BB4-7C54-D53C-2B29-646165A4F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99125" cy="4351338"/>
          </a:xfrm>
        </p:spPr>
        <p:txBody>
          <a:bodyPr/>
          <a:lstStyle/>
          <a:p>
            <a:r>
              <a:rPr lang="en-US" dirty="0"/>
              <a:t>Cylinder – collection of all tracks on the different surface that are equidistant from the center.</a:t>
            </a:r>
          </a:p>
          <a:p>
            <a:endParaRPr lang="en-US" dirty="0"/>
          </a:p>
          <a:p>
            <a:r>
              <a:rPr lang="en-US" dirty="0"/>
              <a:t>The read/write heads of hard disk can be positioned on a particular cylinder, and all the sectors on the cylinder can be read/write moving the head (without seek)</a:t>
            </a:r>
          </a:p>
          <a:p>
            <a:endParaRPr lang="en-US" dirty="0"/>
          </a:p>
          <a:p>
            <a:r>
              <a:rPr lang="en-US" dirty="0"/>
              <a:t> The typical size of sector is 512 bytes. The unit of data transfer is a multiple sector.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162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B76D6-A28A-B551-8562-96C74A59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Basics: File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B79F5-5D44-2357-F7B2-A28847638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37900" cy="4351338"/>
          </a:xfrm>
        </p:spPr>
        <p:txBody>
          <a:bodyPr>
            <a:normAutofit/>
          </a:bodyPr>
          <a:lstStyle/>
          <a:p>
            <a:r>
              <a:rPr lang="en-US" sz="3600" dirty="0"/>
              <a:t>A file is an abstraction of collection of data (a sequence of bytes)</a:t>
            </a:r>
          </a:p>
          <a:p>
            <a:endParaRPr lang="en-US" sz="3600" dirty="0"/>
          </a:p>
          <a:p>
            <a:r>
              <a:rPr lang="en-US" sz="3600" dirty="0"/>
              <a:t>A file has a name, owner and permission for access</a:t>
            </a:r>
          </a:p>
          <a:p>
            <a:endParaRPr lang="en-US" sz="3600" dirty="0"/>
          </a:p>
          <a:p>
            <a:r>
              <a:rPr lang="en-US" sz="3600" b="1" dirty="0"/>
              <a:t>A file system provides facility to organize, store and access files on a disk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20207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10287-CEBD-FF02-2D0F-3D87DB55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89905-BB66-A136-3E1D-48B77130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726"/>
            <a:ext cx="10762397" cy="4807187"/>
          </a:xfrm>
        </p:spPr>
        <p:txBody>
          <a:bodyPr>
            <a:noAutofit/>
          </a:bodyPr>
          <a:lstStyle/>
          <a:p>
            <a:r>
              <a:rPr lang="en-US" sz="3200" dirty="0"/>
              <a:t>A user process need not specify a file by the disk sector numbers or the surface numbers. A set of standard APIs are provided for different file operations.</a:t>
            </a:r>
          </a:p>
          <a:p>
            <a:endParaRPr lang="en-US" sz="3200" dirty="0"/>
          </a:p>
          <a:p>
            <a:pPr lvl="1"/>
            <a:r>
              <a:rPr lang="en-US" sz="2800" dirty="0"/>
              <a:t>Example: an application program, to read </a:t>
            </a:r>
            <a:r>
              <a:rPr lang="en-US" sz="2800" i="1" dirty="0"/>
              <a:t>n</a:t>
            </a:r>
            <a:r>
              <a:rPr lang="en-US" sz="2800" dirty="0"/>
              <a:t> bytes of data from a file, (</a:t>
            </a:r>
            <a:r>
              <a:rPr lang="en-US" sz="2800" dirty="0" err="1"/>
              <a:t>i</a:t>
            </a:r>
            <a:r>
              <a:rPr lang="en-US" sz="2800" dirty="0"/>
              <a:t>) specifies the file name, (ii) data offset within the file and (iii) the number of bytes to read (n), to a system call ‘read()’.</a:t>
            </a:r>
          </a:p>
          <a:p>
            <a:pPr marL="457200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1441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FB014-B4E2-57A7-A620-875D9D837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12731-A040-3942-DD20-20C35BE88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0478-1DC9-2FE1-9EA6-1CEED23C4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726"/>
            <a:ext cx="10762397" cy="4807187"/>
          </a:xfrm>
        </p:spPr>
        <p:txBody>
          <a:bodyPr>
            <a:noAutofit/>
          </a:bodyPr>
          <a:lstStyle/>
          <a:p>
            <a:r>
              <a:rPr lang="en-US" sz="3200" dirty="0"/>
              <a:t>The </a:t>
            </a:r>
            <a:r>
              <a:rPr lang="en-US" sz="3200" i="1" dirty="0"/>
              <a:t>file system</a:t>
            </a:r>
            <a:r>
              <a:rPr lang="en-US" sz="3200" dirty="0"/>
              <a:t> translates the requested file to a </a:t>
            </a:r>
            <a:r>
              <a:rPr lang="en-US" sz="3200" i="1" dirty="0"/>
              <a:t>logical device number</a:t>
            </a:r>
            <a:r>
              <a:rPr lang="en-US" sz="3200" dirty="0"/>
              <a:t> that corresponds to a </a:t>
            </a:r>
            <a:r>
              <a:rPr lang="en-US" sz="3200" i="1" dirty="0"/>
              <a:t>logical partition</a:t>
            </a:r>
            <a:r>
              <a:rPr lang="en-US" sz="3200" dirty="0"/>
              <a:t> of a disk. </a:t>
            </a:r>
          </a:p>
          <a:p>
            <a:endParaRPr lang="en-US" sz="3200" dirty="0"/>
          </a:p>
          <a:p>
            <a:r>
              <a:rPr lang="en-US" sz="3200" dirty="0"/>
              <a:t>The device is an array of blocks to the file system. The requested data from a file is a part of one or more blocks in that array.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3658008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025F3-D793-BA59-EFEA-27E6D7E8D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System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4F195-9FC3-1FA0-4BB4-22253E4E10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i="1" dirty="0"/>
              <a:t>device driver</a:t>
            </a:r>
            <a:r>
              <a:rPr lang="en-US" dirty="0"/>
              <a:t> translates the logical block number(s) to the cylinder, surface and sector number(s) of the hard disk.</a:t>
            </a:r>
          </a:p>
          <a:p>
            <a:endParaRPr lang="en-US" dirty="0"/>
          </a:p>
          <a:p>
            <a:r>
              <a:rPr lang="en-US" dirty="0"/>
              <a:t>Finally, the </a:t>
            </a:r>
            <a:r>
              <a:rPr lang="en-US" i="1" dirty="0"/>
              <a:t>disk controller</a:t>
            </a:r>
            <a:r>
              <a:rPr lang="en-US" dirty="0"/>
              <a:t> gives command to actually read data.</a:t>
            </a:r>
          </a:p>
          <a:p>
            <a:endParaRPr lang="en-US" dirty="0"/>
          </a:p>
          <a:p>
            <a:r>
              <a:rPr lang="en-US" dirty="0"/>
              <a:t>A hard disk may be partitioned in different logical devices (with unique device name and number). There may be different file systems on different logical devices.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2974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2343</Words>
  <Application>Microsoft Office PowerPoint</Application>
  <PresentationFormat>Widescreen</PresentationFormat>
  <Paragraphs>182</Paragraphs>
  <Slides>31</Slides>
  <Notes>14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File System Management</vt:lpstr>
      <vt:lpstr>PowerPoint Presentation</vt:lpstr>
      <vt:lpstr>PowerPoint Presentation</vt:lpstr>
      <vt:lpstr>Basics: Hard Disk</vt:lpstr>
      <vt:lpstr>Basics: Hard Disk</vt:lpstr>
      <vt:lpstr>Basics: File</vt:lpstr>
      <vt:lpstr>File System</vt:lpstr>
      <vt:lpstr>File System</vt:lpstr>
      <vt:lpstr>File System</vt:lpstr>
      <vt:lpstr>File System</vt:lpstr>
      <vt:lpstr>File System</vt:lpstr>
      <vt:lpstr>File System</vt:lpstr>
      <vt:lpstr>APIs</vt:lpstr>
      <vt:lpstr>PowerPoint Presentation</vt:lpstr>
      <vt:lpstr>PowerPoint Presentation</vt:lpstr>
      <vt:lpstr>Data blocks</vt:lpstr>
      <vt:lpstr>File I/O</vt:lpstr>
      <vt:lpstr>File I/O</vt:lpstr>
      <vt:lpstr>Directory Structure </vt:lpstr>
      <vt:lpstr>Space Allocation</vt:lpstr>
      <vt:lpstr>Space Allocation</vt:lpstr>
      <vt:lpstr>Space Allocation</vt:lpstr>
      <vt:lpstr>Space Allocation</vt:lpstr>
      <vt:lpstr>Space Allocation</vt:lpstr>
      <vt:lpstr>Free Disk Block Management</vt:lpstr>
      <vt:lpstr>Index Node (inode)</vt:lpstr>
      <vt:lpstr>Inode</vt:lpstr>
      <vt:lpstr>Ext2 file system </vt:lpstr>
      <vt:lpstr>Take Away</vt:lpstr>
      <vt:lpstr>Thank you!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Sandipan Dandapat</dc:creator>
  <cp:lastModifiedBy>Sandipan Dandapat</cp:lastModifiedBy>
  <cp:revision>1</cp:revision>
  <dcterms:created xsi:type="dcterms:W3CDTF">2025-11-12T05:17:18Z</dcterms:created>
  <dcterms:modified xsi:type="dcterms:W3CDTF">2025-11-13T08:48:08Z</dcterms:modified>
</cp:coreProperties>
</file>