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77" r:id="rId3"/>
    <p:sldId id="268" r:id="rId4"/>
    <p:sldId id="269" r:id="rId5"/>
    <p:sldId id="270" r:id="rId6"/>
    <p:sldId id="271" r:id="rId7"/>
    <p:sldId id="278" r:id="rId8"/>
    <p:sldId id="279" r:id="rId9"/>
    <p:sldId id="272" r:id="rId10"/>
    <p:sldId id="282" r:id="rId11"/>
    <p:sldId id="281" r:id="rId12"/>
    <p:sldId id="280" r:id="rId13"/>
    <p:sldId id="273" r:id="rId14"/>
    <p:sldId id="284" r:id="rId15"/>
    <p:sldId id="285" r:id="rId16"/>
    <p:sldId id="286" r:id="rId17"/>
    <p:sldId id="287" r:id="rId18"/>
    <p:sldId id="288" r:id="rId19"/>
    <p:sldId id="290" r:id="rId20"/>
    <p:sldId id="283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8EB257-D276-45DB-845B-F1A896D1E248}" v="77" dt="2025-11-10T06:55:47.980"/>
    <p1510:client id="{A7A8F80A-0B0B-4AA0-ACF3-C7CD4221A237}" v="600" dt="2025-11-09T11:21:26.6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4188" autoAdjust="0"/>
  </p:normalViewPr>
  <p:slideViewPr>
    <p:cSldViewPr snapToGrid="0">
      <p:cViewPr varScale="1">
        <p:scale>
          <a:sx n="53" d="100"/>
          <a:sy n="53" d="100"/>
        </p:scale>
        <p:origin x="117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dipan Dandapat" userId="c1dcd8b0-c2b7-4ac0-9f5a-fd6070ae5fca" providerId="ADAL" clId="{CF7C3086-729A-4361-84FA-1FD1C0AD42BB}"/>
    <pc:docChg chg="undo custSel addSld delSld modSld sldOrd">
      <pc:chgData name="Sandipan Dandapat" userId="c1dcd8b0-c2b7-4ac0-9f5a-fd6070ae5fca" providerId="ADAL" clId="{CF7C3086-729A-4361-84FA-1FD1C0AD42BB}" dt="2025-11-10T09:59:47.327" v="6311" actId="20577"/>
      <pc:docMkLst>
        <pc:docMk/>
      </pc:docMkLst>
      <pc:sldChg chg="delSp mod">
        <pc:chgData name="Sandipan Dandapat" userId="c1dcd8b0-c2b7-4ac0-9f5a-fd6070ae5fca" providerId="ADAL" clId="{CF7C3086-729A-4361-84FA-1FD1C0AD42BB}" dt="2025-11-10T09:45:34.032" v="6097" actId="478"/>
        <pc:sldMkLst>
          <pc:docMk/>
          <pc:sldMk cId="2603496841" sldId="256"/>
        </pc:sldMkLst>
        <pc:spChg chg="del">
          <ac:chgData name="Sandipan Dandapat" userId="c1dcd8b0-c2b7-4ac0-9f5a-fd6070ae5fca" providerId="ADAL" clId="{CF7C3086-729A-4361-84FA-1FD1C0AD42BB}" dt="2025-11-10T09:45:34.032" v="6097" actId="478"/>
          <ac:spMkLst>
            <pc:docMk/>
            <pc:sldMk cId="2603496841" sldId="256"/>
            <ac:spMk id="3" creationId="{55827760-E608-CAEA-8E2D-96942642D2FC}"/>
          </ac:spMkLst>
        </pc:spChg>
      </pc:sldChg>
      <pc:sldChg chg="modSp del mod modAnim">
        <pc:chgData name="Sandipan Dandapat" userId="c1dcd8b0-c2b7-4ac0-9f5a-fd6070ae5fca" providerId="ADAL" clId="{CF7C3086-729A-4361-84FA-1FD1C0AD42BB}" dt="2025-11-10T03:40:21.836" v="3818" actId="47"/>
        <pc:sldMkLst>
          <pc:docMk/>
          <pc:sldMk cId="2556903455" sldId="257"/>
        </pc:sldMkLst>
      </pc:sldChg>
      <pc:sldChg chg="modSp del modAnim modNotesTx">
        <pc:chgData name="Sandipan Dandapat" userId="c1dcd8b0-c2b7-4ac0-9f5a-fd6070ae5fca" providerId="ADAL" clId="{CF7C3086-729A-4361-84FA-1FD1C0AD42BB}" dt="2025-11-10T03:40:21.836" v="3818" actId="47"/>
        <pc:sldMkLst>
          <pc:docMk/>
          <pc:sldMk cId="3228492999" sldId="258"/>
        </pc:sldMkLst>
      </pc:sldChg>
      <pc:sldChg chg="del">
        <pc:chgData name="Sandipan Dandapat" userId="c1dcd8b0-c2b7-4ac0-9f5a-fd6070ae5fca" providerId="ADAL" clId="{CF7C3086-729A-4361-84FA-1FD1C0AD42BB}" dt="2025-11-10T03:40:21.836" v="3818" actId="47"/>
        <pc:sldMkLst>
          <pc:docMk/>
          <pc:sldMk cId="458915216" sldId="259"/>
        </pc:sldMkLst>
      </pc:sldChg>
      <pc:sldChg chg="modSp del mod modAnim">
        <pc:chgData name="Sandipan Dandapat" userId="c1dcd8b0-c2b7-4ac0-9f5a-fd6070ae5fca" providerId="ADAL" clId="{CF7C3086-729A-4361-84FA-1FD1C0AD42BB}" dt="2025-11-10T03:40:21.836" v="3818" actId="47"/>
        <pc:sldMkLst>
          <pc:docMk/>
          <pc:sldMk cId="359623223" sldId="260"/>
        </pc:sldMkLst>
      </pc:sldChg>
      <pc:sldChg chg="addSp delSp modSp del mod modAnim">
        <pc:chgData name="Sandipan Dandapat" userId="c1dcd8b0-c2b7-4ac0-9f5a-fd6070ae5fca" providerId="ADAL" clId="{CF7C3086-729A-4361-84FA-1FD1C0AD42BB}" dt="2025-11-10T03:40:21.836" v="3818" actId="47"/>
        <pc:sldMkLst>
          <pc:docMk/>
          <pc:sldMk cId="4188622700" sldId="261"/>
        </pc:sldMkLst>
      </pc:sldChg>
      <pc:sldChg chg="del modNotesTx">
        <pc:chgData name="Sandipan Dandapat" userId="c1dcd8b0-c2b7-4ac0-9f5a-fd6070ae5fca" providerId="ADAL" clId="{CF7C3086-729A-4361-84FA-1FD1C0AD42BB}" dt="2025-11-10T03:40:21.836" v="3818" actId="47"/>
        <pc:sldMkLst>
          <pc:docMk/>
          <pc:sldMk cId="2502935082" sldId="262"/>
        </pc:sldMkLst>
      </pc:sldChg>
      <pc:sldChg chg="del modAnim">
        <pc:chgData name="Sandipan Dandapat" userId="c1dcd8b0-c2b7-4ac0-9f5a-fd6070ae5fca" providerId="ADAL" clId="{CF7C3086-729A-4361-84FA-1FD1C0AD42BB}" dt="2025-11-10T03:40:21.836" v="3818" actId="47"/>
        <pc:sldMkLst>
          <pc:docMk/>
          <pc:sldMk cId="3845299540" sldId="263"/>
        </pc:sldMkLst>
      </pc:sldChg>
      <pc:sldChg chg="del modAnim">
        <pc:chgData name="Sandipan Dandapat" userId="c1dcd8b0-c2b7-4ac0-9f5a-fd6070ae5fca" providerId="ADAL" clId="{CF7C3086-729A-4361-84FA-1FD1C0AD42BB}" dt="2025-11-10T03:40:21.836" v="3818" actId="47"/>
        <pc:sldMkLst>
          <pc:docMk/>
          <pc:sldMk cId="3671230623" sldId="264"/>
        </pc:sldMkLst>
      </pc:sldChg>
      <pc:sldChg chg="del modNotesTx">
        <pc:chgData name="Sandipan Dandapat" userId="c1dcd8b0-c2b7-4ac0-9f5a-fd6070ae5fca" providerId="ADAL" clId="{CF7C3086-729A-4361-84FA-1FD1C0AD42BB}" dt="2025-11-10T03:40:21.836" v="3818" actId="47"/>
        <pc:sldMkLst>
          <pc:docMk/>
          <pc:sldMk cId="1587023081" sldId="265"/>
        </pc:sldMkLst>
      </pc:sldChg>
      <pc:sldChg chg="del">
        <pc:chgData name="Sandipan Dandapat" userId="c1dcd8b0-c2b7-4ac0-9f5a-fd6070ae5fca" providerId="ADAL" clId="{CF7C3086-729A-4361-84FA-1FD1C0AD42BB}" dt="2025-11-10T03:40:21.836" v="3818" actId="47"/>
        <pc:sldMkLst>
          <pc:docMk/>
          <pc:sldMk cId="481978208" sldId="266"/>
        </pc:sldMkLst>
      </pc:sldChg>
      <pc:sldChg chg="del">
        <pc:chgData name="Sandipan Dandapat" userId="c1dcd8b0-c2b7-4ac0-9f5a-fd6070ae5fca" providerId="ADAL" clId="{CF7C3086-729A-4361-84FA-1FD1C0AD42BB}" dt="2025-11-10T03:40:21.836" v="3818" actId="47"/>
        <pc:sldMkLst>
          <pc:docMk/>
          <pc:sldMk cId="3431491183" sldId="267"/>
        </pc:sldMkLst>
      </pc:sldChg>
      <pc:sldChg chg="modSp mod modAnim modNotesTx">
        <pc:chgData name="Sandipan Dandapat" userId="c1dcd8b0-c2b7-4ac0-9f5a-fd6070ae5fca" providerId="ADAL" clId="{CF7C3086-729A-4361-84FA-1FD1C0AD42BB}" dt="2025-11-10T09:47:44.332" v="6148" actId="20577"/>
        <pc:sldMkLst>
          <pc:docMk/>
          <pc:sldMk cId="3184703800" sldId="268"/>
        </pc:sldMkLst>
        <pc:spChg chg="mod">
          <ac:chgData name="Sandipan Dandapat" userId="c1dcd8b0-c2b7-4ac0-9f5a-fd6070ae5fca" providerId="ADAL" clId="{CF7C3086-729A-4361-84FA-1FD1C0AD42BB}" dt="2025-11-10T03:45:10.374" v="3949" actId="20577"/>
          <ac:spMkLst>
            <pc:docMk/>
            <pc:sldMk cId="3184703800" sldId="268"/>
            <ac:spMk id="2" creationId="{F2A97FC5-EDBC-DF44-8C01-8B368F5C45B5}"/>
          </ac:spMkLst>
        </pc:spChg>
        <pc:spChg chg="mod">
          <ac:chgData name="Sandipan Dandapat" userId="c1dcd8b0-c2b7-4ac0-9f5a-fd6070ae5fca" providerId="ADAL" clId="{CF7C3086-729A-4361-84FA-1FD1C0AD42BB}" dt="2025-11-10T06:23:39.283" v="5876" actId="20577"/>
          <ac:spMkLst>
            <pc:docMk/>
            <pc:sldMk cId="3184703800" sldId="268"/>
            <ac:spMk id="3" creationId="{465F921B-C752-7300-0C71-3DEF0C9C1D0C}"/>
          </ac:spMkLst>
        </pc:spChg>
      </pc:sldChg>
      <pc:sldChg chg="addSp delSp modSp new mod modAnim modNotesTx">
        <pc:chgData name="Sandipan Dandapat" userId="c1dcd8b0-c2b7-4ac0-9f5a-fd6070ae5fca" providerId="ADAL" clId="{CF7C3086-729A-4361-84FA-1FD1C0AD42BB}" dt="2025-11-09T10:13:32.704" v="2970" actId="113"/>
        <pc:sldMkLst>
          <pc:docMk/>
          <pc:sldMk cId="3864605760" sldId="269"/>
        </pc:sldMkLst>
        <pc:spChg chg="add mod">
          <ac:chgData name="Sandipan Dandapat" userId="c1dcd8b0-c2b7-4ac0-9f5a-fd6070ae5fca" providerId="ADAL" clId="{CF7C3086-729A-4361-84FA-1FD1C0AD42BB}" dt="2025-11-09T10:13:32.704" v="2970" actId="113"/>
          <ac:spMkLst>
            <pc:docMk/>
            <pc:sldMk cId="3864605760" sldId="269"/>
            <ac:spMk id="6" creationId="{B4CBF500-F48C-D38A-6C39-5B9646DC5CFA}"/>
          </ac:spMkLst>
        </pc:spChg>
        <pc:spChg chg="add mod">
          <ac:chgData name="Sandipan Dandapat" userId="c1dcd8b0-c2b7-4ac0-9f5a-fd6070ae5fca" providerId="ADAL" clId="{CF7C3086-729A-4361-84FA-1FD1C0AD42BB}" dt="2025-11-09T10:03:10.313" v="2759" actId="20577"/>
          <ac:spMkLst>
            <pc:docMk/>
            <pc:sldMk cId="3864605760" sldId="269"/>
            <ac:spMk id="7" creationId="{9ADA19AA-74AA-F405-6DC2-70816DA7D137}"/>
          </ac:spMkLst>
        </pc:spChg>
      </pc:sldChg>
      <pc:sldChg chg="addSp delSp modSp new mod modNotesTx">
        <pc:chgData name="Sandipan Dandapat" userId="c1dcd8b0-c2b7-4ac0-9f5a-fd6070ae5fca" providerId="ADAL" clId="{CF7C3086-729A-4361-84FA-1FD1C0AD42BB}" dt="2025-11-09T10:09:23.946" v="2939" actId="478"/>
        <pc:sldMkLst>
          <pc:docMk/>
          <pc:sldMk cId="898921802" sldId="270"/>
        </pc:sldMkLst>
        <pc:spChg chg="mod">
          <ac:chgData name="Sandipan Dandapat" userId="c1dcd8b0-c2b7-4ac0-9f5a-fd6070ae5fca" providerId="ADAL" clId="{CF7C3086-729A-4361-84FA-1FD1C0AD42BB}" dt="2025-11-09T10:04:44.046" v="2791" actId="20577"/>
          <ac:spMkLst>
            <pc:docMk/>
            <pc:sldMk cId="898921802" sldId="270"/>
            <ac:spMk id="3" creationId="{148AA429-C3FE-B687-D9E0-0309F63DAD4E}"/>
          </ac:spMkLst>
        </pc:spChg>
        <pc:spChg chg="add">
          <ac:chgData name="Sandipan Dandapat" userId="c1dcd8b0-c2b7-4ac0-9f5a-fd6070ae5fca" providerId="ADAL" clId="{CF7C3086-729A-4361-84FA-1FD1C0AD42BB}" dt="2025-11-09T10:05:33.160" v="2792" actId="11529"/>
          <ac:spMkLst>
            <pc:docMk/>
            <pc:sldMk cId="898921802" sldId="270"/>
            <ac:spMk id="4" creationId="{7FF3FAC7-4F8B-C041-3E24-6F0B385A7E70}"/>
          </ac:spMkLst>
        </pc:spChg>
        <pc:spChg chg="add del mod">
          <ac:chgData name="Sandipan Dandapat" userId="c1dcd8b0-c2b7-4ac0-9f5a-fd6070ae5fca" providerId="ADAL" clId="{CF7C3086-729A-4361-84FA-1FD1C0AD42BB}" dt="2025-11-09T10:09:23.946" v="2939" actId="478"/>
          <ac:spMkLst>
            <pc:docMk/>
            <pc:sldMk cId="898921802" sldId="270"/>
            <ac:spMk id="6" creationId="{D6E42EA5-9729-54B0-C54B-40928A61101F}"/>
          </ac:spMkLst>
        </pc:spChg>
        <pc:spChg chg="add mod">
          <ac:chgData name="Sandipan Dandapat" userId="c1dcd8b0-c2b7-4ac0-9f5a-fd6070ae5fca" providerId="ADAL" clId="{CF7C3086-729A-4361-84FA-1FD1C0AD42BB}" dt="2025-11-09T10:06:01.994" v="2821" actId="255"/>
          <ac:spMkLst>
            <pc:docMk/>
            <pc:sldMk cId="898921802" sldId="270"/>
            <ac:spMk id="7" creationId="{34D35545-6704-70AF-6EA5-FD6750C304A2}"/>
          </ac:spMkLst>
        </pc:spChg>
        <pc:spChg chg="add del mod">
          <ac:chgData name="Sandipan Dandapat" userId="c1dcd8b0-c2b7-4ac0-9f5a-fd6070ae5fca" providerId="ADAL" clId="{CF7C3086-729A-4361-84FA-1FD1C0AD42BB}" dt="2025-11-09T10:09:23.946" v="2939" actId="478"/>
          <ac:spMkLst>
            <pc:docMk/>
            <pc:sldMk cId="898921802" sldId="270"/>
            <ac:spMk id="8" creationId="{F55DE6EE-56F3-B2A6-7C5B-41BBB6630036}"/>
          </ac:spMkLst>
        </pc:spChg>
      </pc:sldChg>
      <pc:sldChg chg="addSp delSp modSp new mod modAnim modNotesTx">
        <pc:chgData name="Sandipan Dandapat" userId="c1dcd8b0-c2b7-4ac0-9f5a-fd6070ae5fca" providerId="ADAL" clId="{CF7C3086-729A-4361-84FA-1FD1C0AD42BB}" dt="2025-11-09T10:34:30.897" v="3336" actId="20577"/>
        <pc:sldMkLst>
          <pc:docMk/>
          <pc:sldMk cId="2873373929" sldId="271"/>
        </pc:sldMkLst>
        <pc:spChg chg="add mod">
          <ac:chgData name="Sandipan Dandapat" userId="c1dcd8b0-c2b7-4ac0-9f5a-fd6070ae5fca" providerId="ADAL" clId="{CF7C3086-729A-4361-84FA-1FD1C0AD42BB}" dt="2025-11-09T10:09:50.328" v="2951" actId="20577"/>
          <ac:spMkLst>
            <pc:docMk/>
            <pc:sldMk cId="2873373929" sldId="271"/>
            <ac:spMk id="2" creationId="{BACD0C71-E2D9-F5D8-77DC-93E66CE92E0E}"/>
          </ac:spMkLst>
        </pc:spChg>
        <pc:spChg chg="add mod">
          <ac:chgData name="Sandipan Dandapat" userId="c1dcd8b0-c2b7-4ac0-9f5a-fd6070ae5fca" providerId="ADAL" clId="{CF7C3086-729A-4361-84FA-1FD1C0AD42BB}" dt="2025-11-09T10:34:30.897" v="3336" actId="20577"/>
          <ac:spMkLst>
            <pc:docMk/>
            <pc:sldMk cId="2873373929" sldId="271"/>
            <ac:spMk id="4" creationId="{C0BBFF50-3B15-E86E-72A3-F2FFCDC5FFB1}"/>
          </ac:spMkLst>
        </pc:spChg>
        <pc:picChg chg="add mod">
          <ac:chgData name="Sandipan Dandapat" userId="c1dcd8b0-c2b7-4ac0-9f5a-fd6070ae5fca" providerId="ADAL" clId="{CF7C3086-729A-4361-84FA-1FD1C0AD42BB}" dt="2025-11-09T10:12:16.346" v="2956"/>
          <ac:picMkLst>
            <pc:docMk/>
            <pc:sldMk cId="2873373929" sldId="271"/>
            <ac:picMk id="3" creationId="{F2D6ACB3-B809-C90F-D08F-2805C70C1321}"/>
          </ac:picMkLst>
        </pc:picChg>
        <pc:picChg chg="add mod">
          <ac:chgData name="Sandipan Dandapat" userId="c1dcd8b0-c2b7-4ac0-9f5a-fd6070ae5fca" providerId="ADAL" clId="{CF7C3086-729A-4361-84FA-1FD1C0AD42BB}" dt="2025-11-09T10:14:31.284" v="3059" actId="1076"/>
          <ac:picMkLst>
            <pc:docMk/>
            <pc:sldMk cId="2873373929" sldId="271"/>
            <ac:picMk id="5" creationId="{5B874244-5E0B-1E83-2D84-327EC8D69D37}"/>
          </ac:picMkLst>
        </pc:picChg>
        <pc:picChg chg="add del mod">
          <ac:chgData name="Sandipan Dandapat" userId="c1dcd8b0-c2b7-4ac0-9f5a-fd6070ae5fca" providerId="ADAL" clId="{CF7C3086-729A-4361-84FA-1FD1C0AD42BB}" dt="2025-11-09T10:12:31.605" v="2958" actId="478"/>
          <ac:picMkLst>
            <pc:docMk/>
            <pc:sldMk cId="2873373929" sldId="271"/>
            <ac:picMk id="7" creationId="{A9AA7F4A-0909-0026-2E62-79C6DAB274EE}"/>
          </ac:picMkLst>
        </pc:picChg>
      </pc:sldChg>
      <pc:sldChg chg="addSp delSp modSp new mod modAnim modNotesTx">
        <pc:chgData name="Sandipan Dandapat" userId="c1dcd8b0-c2b7-4ac0-9f5a-fd6070ae5fca" providerId="ADAL" clId="{CF7C3086-729A-4361-84FA-1FD1C0AD42BB}" dt="2025-11-10T04:15:10.350" v="3963" actId="20577"/>
        <pc:sldMkLst>
          <pc:docMk/>
          <pc:sldMk cId="1146379907" sldId="272"/>
        </pc:sldMkLst>
        <pc:spChg chg="add mod">
          <ac:chgData name="Sandipan Dandapat" userId="c1dcd8b0-c2b7-4ac0-9f5a-fd6070ae5fca" providerId="ADAL" clId="{CF7C3086-729A-4361-84FA-1FD1C0AD42BB}" dt="2025-11-09T11:16:34.270" v="3637" actId="12"/>
          <ac:spMkLst>
            <pc:docMk/>
            <pc:sldMk cId="1146379907" sldId="272"/>
            <ac:spMk id="3" creationId="{5EF7146E-F7C4-735D-B75C-44B56437B9DC}"/>
          </ac:spMkLst>
        </pc:spChg>
        <pc:picChg chg="add mod ord">
          <ac:chgData name="Sandipan Dandapat" userId="c1dcd8b0-c2b7-4ac0-9f5a-fd6070ae5fca" providerId="ADAL" clId="{CF7C3086-729A-4361-84FA-1FD1C0AD42BB}" dt="2025-11-09T11:14:33.322" v="3486" actId="1076"/>
          <ac:picMkLst>
            <pc:docMk/>
            <pc:sldMk cId="1146379907" sldId="272"/>
            <ac:picMk id="5" creationId="{9B0FCAA9-F227-DAF3-6221-7B22B23BABFA}"/>
          </ac:picMkLst>
        </pc:picChg>
      </pc:sldChg>
      <pc:sldChg chg="modAnim modNotesTx">
        <pc:chgData name="Sandipan Dandapat" userId="c1dcd8b0-c2b7-4ac0-9f5a-fd6070ae5fca" providerId="ADAL" clId="{CF7C3086-729A-4361-84FA-1FD1C0AD42BB}" dt="2025-11-10T09:59:47.327" v="6311" actId="20577"/>
        <pc:sldMkLst>
          <pc:docMk/>
          <pc:sldMk cId="3169232827" sldId="273"/>
        </pc:sldMkLst>
      </pc:sldChg>
      <pc:sldChg chg="modSp new del mod modNotesTx">
        <pc:chgData name="Sandipan Dandapat" userId="c1dcd8b0-c2b7-4ac0-9f5a-fd6070ae5fca" providerId="ADAL" clId="{CF7C3086-729A-4361-84FA-1FD1C0AD42BB}" dt="2025-11-10T03:40:21.836" v="3818" actId="47"/>
        <pc:sldMkLst>
          <pc:docMk/>
          <pc:sldMk cId="807120040" sldId="274"/>
        </pc:sldMkLst>
      </pc:sldChg>
      <pc:sldChg chg="addSp delSp modSp new del mod">
        <pc:chgData name="Sandipan Dandapat" userId="c1dcd8b0-c2b7-4ac0-9f5a-fd6070ae5fca" providerId="ADAL" clId="{CF7C3086-729A-4361-84FA-1FD1C0AD42BB}" dt="2025-11-10T03:40:21.836" v="3818" actId="47"/>
        <pc:sldMkLst>
          <pc:docMk/>
          <pc:sldMk cId="2680699682" sldId="275"/>
        </pc:sldMkLst>
      </pc:sldChg>
      <pc:sldChg chg="delSp modSp new del mod">
        <pc:chgData name="Sandipan Dandapat" userId="c1dcd8b0-c2b7-4ac0-9f5a-fd6070ae5fca" providerId="ADAL" clId="{CF7C3086-729A-4361-84FA-1FD1C0AD42BB}" dt="2025-11-10T03:40:21.836" v="3818" actId="47"/>
        <pc:sldMkLst>
          <pc:docMk/>
          <pc:sldMk cId="1340816789" sldId="276"/>
        </pc:sldMkLst>
        <pc:spChg chg="mod">
          <ac:chgData name="Sandipan Dandapat" userId="c1dcd8b0-c2b7-4ac0-9f5a-fd6070ae5fca" providerId="ADAL" clId="{CF7C3086-729A-4361-84FA-1FD1C0AD42BB}" dt="2025-11-09T09:57:53.060" v="2503" actId="1076"/>
          <ac:spMkLst>
            <pc:docMk/>
            <pc:sldMk cId="1340816789" sldId="276"/>
            <ac:spMk id="2" creationId="{85A91DD3-E014-1BF3-B905-BECEBECD439B}"/>
          </ac:spMkLst>
        </pc:spChg>
        <pc:spChg chg="del">
          <ac:chgData name="Sandipan Dandapat" userId="c1dcd8b0-c2b7-4ac0-9f5a-fd6070ae5fca" providerId="ADAL" clId="{CF7C3086-729A-4361-84FA-1FD1C0AD42BB}" dt="2025-11-09T09:57:45.554" v="2501" actId="478"/>
          <ac:spMkLst>
            <pc:docMk/>
            <pc:sldMk cId="1340816789" sldId="276"/>
            <ac:spMk id="3" creationId="{71C0BDC4-9D84-0A1F-6062-98FE8FE85597}"/>
          </ac:spMkLst>
        </pc:spChg>
      </pc:sldChg>
      <pc:sldChg chg="modSp new mod">
        <pc:chgData name="Sandipan Dandapat" userId="c1dcd8b0-c2b7-4ac0-9f5a-fd6070ae5fca" providerId="ADAL" clId="{CF7C3086-729A-4361-84FA-1FD1C0AD42BB}" dt="2025-11-10T03:43:34.626" v="3941" actId="15"/>
        <pc:sldMkLst>
          <pc:docMk/>
          <pc:sldMk cId="1453254481" sldId="277"/>
        </pc:sldMkLst>
        <pc:spChg chg="mod">
          <ac:chgData name="Sandipan Dandapat" userId="c1dcd8b0-c2b7-4ac0-9f5a-fd6070ae5fca" providerId="ADAL" clId="{CF7C3086-729A-4361-84FA-1FD1C0AD42BB}" dt="2025-11-09T09:58:02.010" v="2520" actId="20577"/>
          <ac:spMkLst>
            <pc:docMk/>
            <pc:sldMk cId="1453254481" sldId="277"/>
            <ac:spMk id="2" creationId="{54B7B2D2-7DD0-3EB0-A879-8D197EE38B7A}"/>
          </ac:spMkLst>
        </pc:spChg>
        <pc:spChg chg="mod">
          <ac:chgData name="Sandipan Dandapat" userId="c1dcd8b0-c2b7-4ac0-9f5a-fd6070ae5fca" providerId="ADAL" clId="{CF7C3086-729A-4361-84FA-1FD1C0AD42BB}" dt="2025-11-10T03:43:34.626" v="3941" actId="15"/>
          <ac:spMkLst>
            <pc:docMk/>
            <pc:sldMk cId="1453254481" sldId="277"/>
            <ac:spMk id="3" creationId="{630A0BA2-DD99-B71A-2644-2C34445A0726}"/>
          </ac:spMkLst>
        </pc:spChg>
      </pc:sldChg>
      <pc:sldChg chg="addSp delSp modSp add mod ord">
        <pc:chgData name="Sandipan Dandapat" userId="c1dcd8b0-c2b7-4ac0-9f5a-fd6070ae5fca" providerId="ADAL" clId="{CF7C3086-729A-4361-84FA-1FD1C0AD42BB}" dt="2025-11-09T10:36:40.986" v="3350" actId="20577"/>
        <pc:sldMkLst>
          <pc:docMk/>
          <pc:sldMk cId="1160760325" sldId="278"/>
        </pc:sldMkLst>
        <pc:spChg chg="mod">
          <ac:chgData name="Sandipan Dandapat" userId="c1dcd8b0-c2b7-4ac0-9f5a-fd6070ae5fca" providerId="ADAL" clId="{CF7C3086-729A-4361-84FA-1FD1C0AD42BB}" dt="2025-11-09T10:36:40.986" v="3350" actId="20577"/>
          <ac:spMkLst>
            <pc:docMk/>
            <pc:sldMk cId="1160760325" sldId="278"/>
            <ac:spMk id="2" creationId="{EE3F7F92-10C5-80FE-775E-37C3400CB8A5}"/>
          </ac:spMkLst>
        </pc:spChg>
        <pc:graphicFrameChg chg="add del modGraphic">
          <ac:chgData name="Sandipan Dandapat" userId="c1dcd8b0-c2b7-4ac0-9f5a-fd6070ae5fca" providerId="ADAL" clId="{CF7C3086-729A-4361-84FA-1FD1C0AD42BB}" dt="2025-11-09T10:34:48.763" v="3340" actId="27309"/>
          <ac:graphicFrameMkLst>
            <pc:docMk/>
            <pc:sldMk cId="1160760325" sldId="278"/>
            <ac:graphicFrameMk id="4" creationId="{3E8E9D82-DAC9-A30C-09FA-E21F202F10BA}"/>
          </ac:graphicFrameMkLst>
        </pc:graphicFrameChg>
      </pc:sldChg>
      <pc:sldChg chg="addSp delSp modSp new mod">
        <pc:chgData name="Sandipan Dandapat" userId="c1dcd8b0-c2b7-4ac0-9f5a-fd6070ae5fca" providerId="ADAL" clId="{CF7C3086-729A-4361-84FA-1FD1C0AD42BB}" dt="2025-11-09T10:42:45.636" v="3483" actId="1076"/>
        <pc:sldMkLst>
          <pc:docMk/>
          <pc:sldMk cId="2236646100" sldId="279"/>
        </pc:sldMkLst>
        <pc:spChg chg="mod">
          <ac:chgData name="Sandipan Dandapat" userId="c1dcd8b0-c2b7-4ac0-9f5a-fd6070ae5fca" providerId="ADAL" clId="{CF7C3086-729A-4361-84FA-1FD1C0AD42BB}" dt="2025-11-09T10:36:48.368" v="3366" actId="20577"/>
          <ac:spMkLst>
            <pc:docMk/>
            <pc:sldMk cId="2236646100" sldId="279"/>
            <ac:spMk id="2" creationId="{3415A627-727C-0B49-FFE3-C948546864BB}"/>
          </ac:spMkLst>
        </pc:spChg>
        <pc:spChg chg="del">
          <ac:chgData name="Sandipan Dandapat" userId="c1dcd8b0-c2b7-4ac0-9f5a-fd6070ae5fca" providerId="ADAL" clId="{CF7C3086-729A-4361-84FA-1FD1C0AD42BB}" dt="2025-11-09T10:37:02.316" v="3367" actId="3680"/>
          <ac:spMkLst>
            <pc:docMk/>
            <pc:sldMk cId="2236646100" sldId="279"/>
            <ac:spMk id="3" creationId="{CDF3CC7F-EA11-26DB-2E72-5FB590FD5826}"/>
          </ac:spMkLst>
        </pc:spChg>
        <pc:graphicFrameChg chg="add mod ord modGraphic">
          <ac:chgData name="Sandipan Dandapat" userId="c1dcd8b0-c2b7-4ac0-9f5a-fd6070ae5fca" providerId="ADAL" clId="{CF7C3086-729A-4361-84FA-1FD1C0AD42BB}" dt="2025-11-09T10:42:45.636" v="3483" actId="1076"/>
          <ac:graphicFrameMkLst>
            <pc:docMk/>
            <pc:sldMk cId="2236646100" sldId="279"/>
            <ac:graphicFrameMk id="4" creationId="{03B80B1C-A887-1991-B38F-FD6890181518}"/>
          </ac:graphicFrameMkLst>
        </pc:graphicFrameChg>
      </pc:sldChg>
      <pc:sldChg chg="delSp modSp new mod modNotesTx">
        <pc:chgData name="Sandipan Dandapat" userId="c1dcd8b0-c2b7-4ac0-9f5a-fd6070ae5fca" providerId="ADAL" clId="{CF7C3086-729A-4361-84FA-1FD1C0AD42BB}" dt="2025-11-10T06:45:01.919" v="6029" actId="20577"/>
        <pc:sldMkLst>
          <pc:docMk/>
          <pc:sldMk cId="3335721693" sldId="280"/>
        </pc:sldMkLst>
        <pc:spChg chg="mod">
          <ac:chgData name="Sandipan Dandapat" userId="c1dcd8b0-c2b7-4ac0-9f5a-fd6070ae5fca" providerId="ADAL" clId="{CF7C3086-729A-4361-84FA-1FD1C0AD42BB}" dt="2025-11-09T11:32:46.742" v="3817" actId="1076"/>
          <ac:spMkLst>
            <pc:docMk/>
            <pc:sldMk cId="3335721693" sldId="280"/>
            <ac:spMk id="2" creationId="{994C7654-FF9B-23EF-8E6B-E6FE08356792}"/>
          </ac:spMkLst>
        </pc:spChg>
        <pc:spChg chg="del">
          <ac:chgData name="Sandipan Dandapat" userId="c1dcd8b0-c2b7-4ac0-9f5a-fd6070ae5fca" providerId="ADAL" clId="{CF7C3086-729A-4361-84FA-1FD1C0AD42BB}" dt="2025-11-09T11:32:43.411" v="3816" actId="478"/>
          <ac:spMkLst>
            <pc:docMk/>
            <pc:sldMk cId="3335721693" sldId="280"/>
            <ac:spMk id="3" creationId="{88F37F8D-4A2E-885E-6F04-B4B775F8CF35}"/>
          </ac:spMkLst>
        </pc:spChg>
      </pc:sldChg>
      <pc:sldChg chg="addSp delSp modSp new mod modNotesTx">
        <pc:chgData name="Sandipan Dandapat" userId="c1dcd8b0-c2b7-4ac0-9f5a-fd6070ae5fca" providerId="ADAL" clId="{CF7C3086-729A-4361-84FA-1FD1C0AD42BB}" dt="2025-11-10T09:57:03.417" v="6154" actId="20577"/>
        <pc:sldMkLst>
          <pc:docMk/>
          <pc:sldMk cId="2952824101" sldId="281"/>
        </pc:sldMkLst>
        <pc:spChg chg="mod">
          <ac:chgData name="Sandipan Dandapat" userId="c1dcd8b0-c2b7-4ac0-9f5a-fd6070ae5fca" providerId="ADAL" clId="{CF7C3086-729A-4361-84FA-1FD1C0AD42BB}" dt="2025-11-10T09:57:03.417" v="6154" actId="20577"/>
          <ac:spMkLst>
            <pc:docMk/>
            <pc:sldMk cId="2952824101" sldId="281"/>
            <ac:spMk id="2" creationId="{028B65F1-F828-A4D5-F003-1EC85CAC207D}"/>
          </ac:spMkLst>
        </pc:spChg>
        <pc:spChg chg="del">
          <ac:chgData name="Sandipan Dandapat" userId="c1dcd8b0-c2b7-4ac0-9f5a-fd6070ae5fca" providerId="ADAL" clId="{CF7C3086-729A-4361-84FA-1FD1C0AD42BB}" dt="2025-11-09T11:21:02.996" v="3765" actId="22"/>
          <ac:spMkLst>
            <pc:docMk/>
            <pc:sldMk cId="2952824101" sldId="281"/>
            <ac:spMk id="3" creationId="{3C9D54FB-1463-61FE-B9BD-C7BE43489CE7}"/>
          </ac:spMkLst>
        </pc:spChg>
        <pc:picChg chg="add mod ord">
          <ac:chgData name="Sandipan Dandapat" userId="c1dcd8b0-c2b7-4ac0-9f5a-fd6070ae5fca" providerId="ADAL" clId="{CF7C3086-729A-4361-84FA-1FD1C0AD42BB}" dt="2025-11-09T11:21:12.440" v="3768" actId="14100"/>
          <ac:picMkLst>
            <pc:docMk/>
            <pc:sldMk cId="2952824101" sldId="281"/>
            <ac:picMk id="5" creationId="{8D20F166-7D66-62C3-62CB-E676C9C8DD71}"/>
          </ac:picMkLst>
        </pc:picChg>
      </pc:sldChg>
      <pc:sldChg chg="addSp delSp modSp add mod addAnim delAnim modAnim">
        <pc:chgData name="Sandipan Dandapat" userId="c1dcd8b0-c2b7-4ac0-9f5a-fd6070ae5fca" providerId="ADAL" clId="{CF7C3086-729A-4361-84FA-1FD1C0AD42BB}" dt="2025-11-09T11:19:57.593" v="3734" actId="5793"/>
        <pc:sldMkLst>
          <pc:docMk/>
          <pc:sldMk cId="2510549928" sldId="282"/>
        </pc:sldMkLst>
        <pc:spChg chg="add del mod">
          <ac:chgData name="Sandipan Dandapat" userId="c1dcd8b0-c2b7-4ac0-9f5a-fd6070ae5fca" providerId="ADAL" clId="{CF7C3086-729A-4361-84FA-1FD1C0AD42BB}" dt="2025-11-09T11:19:57.593" v="3734" actId="5793"/>
          <ac:spMkLst>
            <pc:docMk/>
            <pc:sldMk cId="2510549928" sldId="282"/>
            <ac:spMk id="3" creationId="{0E4B574F-899C-AB97-A8AE-920154D7DF12}"/>
          </ac:spMkLst>
        </pc:spChg>
      </pc:sldChg>
      <pc:sldChg chg="modSp new mod">
        <pc:chgData name="Sandipan Dandapat" userId="c1dcd8b0-c2b7-4ac0-9f5a-fd6070ae5fca" providerId="ADAL" clId="{CF7C3086-729A-4361-84FA-1FD1C0AD42BB}" dt="2025-11-10T05:59:00.039" v="5839" actId="5793"/>
        <pc:sldMkLst>
          <pc:docMk/>
          <pc:sldMk cId="1881499389" sldId="283"/>
        </pc:sldMkLst>
        <pc:spChg chg="mod">
          <ac:chgData name="Sandipan Dandapat" userId="c1dcd8b0-c2b7-4ac0-9f5a-fd6070ae5fca" providerId="ADAL" clId="{CF7C3086-729A-4361-84FA-1FD1C0AD42BB}" dt="2025-11-10T04:17:09.779" v="3974" actId="20577"/>
          <ac:spMkLst>
            <pc:docMk/>
            <pc:sldMk cId="1881499389" sldId="283"/>
            <ac:spMk id="2" creationId="{6E4B7331-D52B-174B-375E-42400D5703D1}"/>
          </ac:spMkLst>
        </pc:spChg>
        <pc:spChg chg="mod">
          <ac:chgData name="Sandipan Dandapat" userId="c1dcd8b0-c2b7-4ac0-9f5a-fd6070ae5fca" providerId="ADAL" clId="{CF7C3086-729A-4361-84FA-1FD1C0AD42BB}" dt="2025-11-10T05:59:00.039" v="5839" actId="5793"/>
          <ac:spMkLst>
            <pc:docMk/>
            <pc:sldMk cId="1881499389" sldId="283"/>
            <ac:spMk id="3" creationId="{8F101506-C4C1-C479-21E2-AF6BB60E726C}"/>
          </ac:spMkLst>
        </pc:spChg>
      </pc:sldChg>
      <pc:sldChg chg="modSp new mod addAnim delAnim modAnim">
        <pc:chgData name="Sandipan Dandapat" userId="c1dcd8b0-c2b7-4ac0-9f5a-fd6070ae5fca" providerId="ADAL" clId="{CF7C3086-729A-4361-84FA-1FD1C0AD42BB}" dt="2025-11-10T06:50:26.067" v="6035" actId="114"/>
        <pc:sldMkLst>
          <pc:docMk/>
          <pc:sldMk cId="2691088495" sldId="284"/>
        </pc:sldMkLst>
        <pc:spChg chg="mod">
          <ac:chgData name="Sandipan Dandapat" userId="c1dcd8b0-c2b7-4ac0-9f5a-fd6070ae5fca" providerId="ADAL" clId="{CF7C3086-729A-4361-84FA-1FD1C0AD42BB}" dt="2025-11-10T04:22:22.839" v="3989" actId="20577"/>
          <ac:spMkLst>
            <pc:docMk/>
            <pc:sldMk cId="2691088495" sldId="284"/>
            <ac:spMk id="2" creationId="{5188147F-D241-C12E-635D-D5268D7B14A0}"/>
          </ac:spMkLst>
        </pc:spChg>
        <pc:spChg chg="mod">
          <ac:chgData name="Sandipan Dandapat" userId="c1dcd8b0-c2b7-4ac0-9f5a-fd6070ae5fca" providerId="ADAL" clId="{CF7C3086-729A-4361-84FA-1FD1C0AD42BB}" dt="2025-11-10T06:50:26.067" v="6035" actId="114"/>
          <ac:spMkLst>
            <pc:docMk/>
            <pc:sldMk cId="2691088495" sldId="284"/>
            <ac:spMk id="3" creationId="{D178EE9A-31B0-02FB-F023-8B89D0EF7358}"/>
          </ac:spMkLst>
        </pc:spChg>
      </pc:sldChg>
      <pc:sldChg chg="modSp new mod modAnim">
        <pc:chgData name="Sandipan Dandapat" userId="c1dcd8b0-c2b7-4ac0-9f5a-fd6070ae5fca" providerId="ADAL" clId="{CF7C3086-729A-4361-84FA-1FD1C0AD42BB}" dt="2025-11-10T06:54:11.865" v="6038"/>
        <pc:sldMkLst>
          <pc:docMk/>
          <pc:sldMk cId="4063860999" sldId="285"/>
        </pc:sldMkLst>
        <pc:spChg chg="mod">
          <ac:chgData name="Sandipan Dandapat" userId="c1dcd8b0-c2b7-4ac0-9f5a-fd6070ae5fca" providerId="ADAL" clId="{CF7C3086-729A-4361-84FA-1FD1C0AD42BB}" dt="2025-11-10T04:27:23.917" v="4635"/>
          <ac:spMkLst>
            <pc:docMk/>
            <pc:sldMk cId="4063860999" sldId="285"/>
            <ac:spMk id="2" creationId="{EDBB41B3-5043-FC28-DD37-BE55E5FDA334}"/>
          </ac:spMkLst>
        </pc:spChg>
        <pc:spChg chg="mod">
          <ac:chgData name="Sandipan Dandapat" userId="c1dcd8b0-c2b7-4ac0-9f5a-fd6070ae5fca" providerId="ADAL" clId="{CF7C3086-729A-4361-84FA-1FD1C0AD42BB}" dt="2025-11-10T05:20:35.760" v="5014" actId="6549"/>
          <ac:spMkLst>
            <pc:docMk/>
            <pc:sldMk cId="4063860999" sldId="285"/>
            <ac:spMk id="3" creationId="{1D93F305-C2CC-81D6-E0CD-EC75D7E88382}"/>
          </ac:spMkLst>
        </pc:spChg>
      </pc:sldChg>
      <pc:sldChg chg="addSp modSp new mod">
        <pc:chgData name="Sandipan Dandapat" userId="c1dcd8b0-c2b7-4ac0-9f5a-fd6070ae5fca" providerId="ADAL" clId="{CF7C3086-729A-4361-84FA-1FD1C0AD42BB}" dt="2025-11-10T05:32:10.381" v="5122" actId="1076"/>
        <pc:sldMkLst>
          <pc:docMk/>
          <pc:sldMk cId="4214431487" sldId="286"/>
        </pc:sldMkLst>
        <pc:spChg chg="mod">
          <ac:chgData name="Sandipan Dandapat" userId="c1dcd8b0-c2b7-4ac0-9f5a-fd6070ae5fca" providerId="ADAL" clId="{CF7C3086-729A-4361-84FA-1FD1C0AD42BB}" dt="2025-11-10T05:22:56.531" v="5111" actId="20577"/>
          <ac:spMkLst>
            <pc:docMk/>
            <pc:sldMk cId="4214431487" sldId="286"/>
            <ac:spMk id="3" creationId="{2D714394-4AC4-1229-BC2C-B1FC3C619FDD}"/>
          </ac:spMkLst>
        </pc:spChg>
        <pc:picChg chg="add mod modCrop">
          <ac:chgData name="Sandipan Dandapat" userId="c1dcd8b0-c2b7-4ac0-9f5a-fd6070ae5fca" providerId="ADAL" clId="{CF7C3086-729A-4361-84FA-1FD1C0AD42BB}" dt="2025-11-10T05:32:10.381" v="5122" actId="1076"/>
          <ac:picMkLst>
            <pc:docMk/>
            <pc:sldMk cId="4214431487" sldId="286"/>
            <ac:picMk id="5" creationId="{DF93B377-6506-1D72-4162-8DDFFB0592E6}"/>
          </ac:picMkLst>
        </pc:picChg>
      </pc:sldChg>
      <pc:sldChg chg="modSp new mod modAnim modNotesTx">
        <pc:chgData name="Sandipan Dandapat" userId="c1dcd8b0-c2b7-4ac0-9f5a-fd6070ae5fca" providerId="ADAL" clId="{CF7C3086-729A-4361-84FA-1FD1C0AD42BB}" dt="2025-11-10T06:55:11.834" v="6043"/>
        <pc:sldMkLst>
          <pc:docMk/>
          <pc:sldMk cId="656443381" sldId="287"/>
        </pc:sldMkLst>
        <pc:spChg chg="mod">
          <ac:chgData name="Sandipan Dandapat" userId="c1dcd8b0-c2b7-4ac0-9f5a-fd6070ae5fca" providerId="ADAL" clId="{CF7C3086-729A-4361-84FA-1FD1C0AD42BB}" dt="2025-11-10T05:37:24.460" v="5243" actId="20577"/>
          <ac:spMkLst>
            <pc:docMk/>
            <pc:sldMk cId="656443381" sldId="287"/>
            <ac:spMk id="2" creationId="{1DBC7369-B9FC-D470-B14E-49414A6BAE0A}"/>
          </ac:spMkLst>
        </pc:spChg>
        <pc:spChg chg="mod">
          <ac:chgData name="Sandipan Dandapat" userId="c1dcd8b0-c2b7-4ac0-9f5a-fd6070ae5fca" providerId="ADAL" clId="{CF7C3086-729A-4361-84FA-1FD1C0AD42BB}" dt="2025-11-10T05:45:54.002" v="5672" actId="20577"/>
          <ac:spMkLst>
            <pc:docMk/>
            <pc:sldMk cId="656443381" sldId="287"/>
            <ac:spMk id="3" creationId="{269E65B5-A89E-59E6-B942-500E4F1BA911}"/>
          </ac:spMkLst>
        </pc:spChg>
      </pc:sldChg>
      <pc:sldChg chg="addSp modSp new mod addAnim delAnim modAnim">
        <pc:chgData name="Sandipan Dandapat" userId="c1dcd8b0-c2b7-4ac0-9f5a-fd6070ae5fca" providerId="ADAL" clId="{CF7C3086-729A-4361-84FA-1FD1C0AD42BB}" dt="2025-11-10T06:55:55.900" v="6096"/>
        <pc:sldMkLst>
          <pc:docMk/>
          <pc:sldMk cId="3606905351" sldId="288"/>
        </pc:sldMkLst>
        <pc:spChg chg="mod">
          <ac:chgData name="Sandipan Dandapat" userId="c1dcd8b0-c2b7-4ac0-9f5a-fd6070ae5fca" providerId="ADAL" clId="{CF7C3086-729A-4361-84FA-1FD1C0AD42BB}" dt="2025-11-10T05:46:25.555" v="5700" actId="20577"/>
          <ac:spMkLst>
            <pc:docMk/>
            <pc:sldMk cId="3606905351" sldId="288"/>
            <ac:spMk id="2" creationId="{C9259A11-DBA7-9D1D-50BA-70A677BAFBD1}"/>
          </ac:spMkLst>
        </pc:spChg>
        <pc:spChg chg="mod">
          <ac:chgData name="Sandipan Dandapat" userId="c1dcd8b0-c2b7-4ac0-9f5a-fd6070ae5fca" providerId="ADAL" clId="{CF7C3086-729A-4361-84FA-1FD1C0AD42BB}" dt="2025-11-10T06:55:47.980" v="6095" actId="20577"/>
          <ac:spMkLst>
            <pc:docMk/>
            <pc:sldMk cId="3606905351" sldId="288"/>
            <ac:spMk id="3" creationId="{E6418487-32CE-377F-5E78-5A6071EB0C53}"/>
          </ac:spMkLst>
        </pc:spChg>
        <pc:picChg chg="add mod">
          <ac:chgData name="Sandipan Dandapat" userId="c1dcd8b0-c2b7-4ac0-9f5a-fd6070ae5fca" providerId="ADAL" clId="{CF7C3086-729A-4361-84FA-1FD1C0AD42BB}" dt="2025-11-10T05:49:22.280" v="5777" actId="1076"/>
          <ac:picMkLst>
            <pc:docMk/>
            <pc:sldMk cId="3606905351" sldId="288"/>
            <ac:picMk id="5" creationId="{259DF192-3E33-10F4-737B-191AF4D18C9D}"/>
          </ac:picMkLst>
        </pc:picChg>
      </pc:sldChg>
      <pc:sldChg chg="delSp modSp add del mod">
        <pc:chgData name="Sandipan Dandapat" userId="c1dcd8b0-c2b7-4ac0-9f5a-fd6070ae5fca" providerId="ADAL" clId="{CF7C3086-729A-4361-84FA-1FD1C0AD42BB}" dt="2025-11-10T06:55:29.547" v="6046" actId="47"/>
        <pc:sldMkLst>
          <pc:docMk/>
          <pc:sldMk cId="4146298135" sldId="289"/>
        </pc:sldMkLst>
        <pc:spChg chg="mod">
          <ac:chgData name="Sandipan Dandapat" userId="c1dcd8b0-c2b7-4ac0-9f5a-fd6070ae5fca" providerId="ADAL" clId="{CF7C3086-729A-4361-84FA-1FD1C0AD42BB}" dt="2025-11-10T05:52:23.206" v="5802" actId="20577"/>
          <ac:spMkLst>
            <pc:docMk/>
            <pc:sldMk cId="4146298135" sldId="289"/>
            <ac:spMk id="3" creationId="{DEED43C1-65E7-A57D-E65D-F2F7A5036C36}"/>
          </ac:spMkLst>
        </pc:spChg>
        <pc:picChg chg="del">
          <ac:chgData name="Sandipan Dandapat" userId="c1dcd8b0-c2b7-4ac0-9f5a-fd6070ae5fca" providerId="ADAL" clId="{CF7C3086-729A-4361-84FA-1FD1C0AD42BB}" dt="2025-11-10T05:52:18.454" v="5793" actId="478"/>
          <ac:picMkLst>
            <pc:docMk/>
            <pc:sldMk cId="4146298135" sldId="289"/>
            <ac:picMk id="5" creationId="{6FE4CCD0-2E68-B777-563A-D5F14A7F9F1F}"/>
          </ac:picMkLst>
        </pc:picChg>
      </pc:sldChg>
      <pc:sldChg chg="addSp delSp modSp new mod">
        <pc:chgData name="Sandipan Dandapat" userId="c1dcd8b0-c2b7-4ac0-9f5a-fd6070ae5fca" providerId="ADAL" clId="{CF7C3086-729A-4361-84FA-1FD1C0AD42BB}" dt="2025-11-10T05:57:44.181" v="5816" actId="1076"/>
        <pc:sldMkLst>
          <pc:docMk/>
          <pc:sldMk cId="2023481378" sldId="290"/>
        </pc:sldMkLst>
        <pc:spChg chg="mod">
          <ac:chgData name="Sandipan Dandapat" userId="c1dcd8b0-c2b7-4ac0-9f5a-fd6070ae5fca" providerId="ADAL" clId="{CF7C3086-729A-4361-84FA-1FD1C0AD42BB}" dt="2025-11-10T05:57:37.925" v="5814" actId="20577"/>
          <ac:spMkLst>
            <pc:docMk/>
            <pc:sldMk cId="2023481378" sldId="290"/>
            <ac:spMk id="2" creationId="{57ACE0A6-3B47-DD6B-65DB-913A8D4DE3CE}"/>
          </ac:spMkLst>
        </pc:spChg>
        <pc:spChg chg="del">
          <ac:chgData name="Sandipan Dandapat" userId="c1dcd8b0-c2b7-4ac0-9f5a-fd6070ae5fca" providerId="ADAL" clId="{CF7C3086-729A-4361-84FA-1FD1C0AD42BB}" dt="2025-11-10T05:57:30.769" v="5804" actId="22"/>
          <ac:spMkLst>
            <pc:docMk/>
            <pc:sldMk cId="2023481378" sldId="290"/>
            <ac:spMk id="3" creationId="{2B9CEE1A-A8DB-5D47-6C8E-C48B9F514D9E}"/>
          </ac:spMkLst>
        </pc:spChg>
        <pc:picChg chg="add mod ord">
          <ac:chgData name="Sandipan Dandapat" userId="c1dcd8b0-c2b7-4ac0-9f5a-fd6070ae5fca" providerId="ADAL" clId="{CF7C3086-729A-4361-84FA-1FD1C0AD42BB}" dt="2025-11-10T05:57:44.181" v="5816" actId="1076"/>
          <ac:picMkLst>
            <pc:docMk/>
            <pc:sldMk cId="2023481378" sldId="290"/>
            <ac:picMk id="5" creationId="{D69A28F3-2AC9-7BB6-7183-A1CD2EB04994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258F4F-E3D1-4E9A-9B73-A70BBB2AED35}" type="datetimeFigureOut">
              <a:rPr lang="en-IN" smtClean="0"/>
              <a:t>10-11-2025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69B94B-467A-499F-8F48-4D65DCB555C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873279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Private data, shared data</a:t>
            </a:r>
          </a:p>
          <a:p>
            <a:r>
              <a:rPr lang="en-US" dirty="0"/>
              <a:t>User code, library code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69B94B-467A-499F-8F48-4D65DCB555C5}" type="slidenum">
              <a:rPr lang="en-IN" smtClean="0"/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954798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Page fault may happen due to the page is not present in the memory or the due to access right</a:t>
            </a:r>
            <a:br>
              <a:rPr lang="en-US" dirty="0"/>
            </a:b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69B94B-467A-499F-8F48-4D65DCB555C5}" type="slidenum">
              <a:rPr lang="en-IN" smtClean="0"/>
              <a:t>17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600808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size of page frame depends on several factors – the size of disk block, the time taken to transfer a disk block from disk to main memory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69B94B-467A-499F-8F48-4D65DCB555C5}" type="slidenum">
              <a:rPr lang="en-IN" smtClean="0"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531821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Page number in a book and offset is the line in the page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69B94B-467A-499F-8F48-4D65DCB555C5}" type="slidenum">
              <a:rPr lang="en-IN" smtClean="0"/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395797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2^20*4 byte =  4MB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69B94B-467A-499F-8F48-4D65DCB555C5}" type="slidenum">
              <a:rPr lang="en-IN" smtClean="0"/>
              <a:t>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270191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N" dirty="0"/>
              <a:t>Entry 0 → offset = 0 → ends in </a:t>
            </a:r>
            <a:r>
              <a:rPr lang="en-IN" b="1" dirty="0"/>
              <a:t>00           (VA = 0x00003004)</a:t>
            </a:r>
            <a:endParaRPr lang="en-IN" dirty="0"/>
          </a:p>
          <a:p>
            <a:r>
              <a:rPr lang="en-IN" dirty="0"/>
              <a:t>Entry 1 → offset = 4 → ends in </a:t>
            </a:r>
            <a:r>
              <a:rPr lang="en-IN" b="1" dirty="0"/>
              <a:t>100</a:t>
            </a:r>
            <a:endParaRPr lang="en-IN" dirty="0"/>
          </a:p>
          <a:p>
            <a:r>
              <a:rPr lang="en-IN" dirty="0"/>
              <a:t>Entry 2 → offset = 8 → ends in </a:t>
            </a:r>
            <a:r>
              <a:rPr lang="en-IN" b="1" dirty="0"/>
              <a:t>1000</a:t>
            </a:r>
            <a:endParaRPr lang="en-IN" dirty="0"/>
          </a:p>
          <a:p>
            <a:r>
              <a:rPr lang="en-IN" dirty="0"/>
              <a:t>Entry 3 → offset = 12 → ends in </a:t>
            </a:r>
            <a:r>
              <a:rPr lang="en-IN" b="1" dirty="0"/>
              <a:t>1100</a:t>
            </a:r>
            <a:endParaRPr lang="en-IN" dirty="0"/>
          </a:p>
          <a:p>
            <a:endParaRPr lang="en-IN" dirty="0"/>
          </a:p>
          <a:p>
            <a:r>
              <a:rPr lang="en-IN" dirty="0"/>
              <a:t>31                           12 11  9 8 7 6 5 4 3 2 1 0</a:t>
            </a:r>
          </a:p>
          <a:p>
            <a:r>
              <a:rPr lang="en-IN" dirty="0"/>
              <a:t>+------------------------------+----+-------------------+</a:t>
            </a:r>
          </a:p>
          <a:p>
            <a:r>
              <a:rPr lang="en-IN" dirty="0"/>
              <a:t>|  Physical Frame Number       | AVL|G |0 |D |A CWT RW U P|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69B94B-467A-499F-8F48-4D65DCB555C5}" type="slidenum">
              <a:rPr lang="en-IN" smtClean="0"/>
              <a:t>9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361884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02B595-0E96-70CA-8127-E990299E40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8AFB737-BF17-8CCA-157D-95E183D97D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64EA4FE-D98D-CA1D-F809-281E121948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N" dirty="0"/>
              <a:t>Entry 0 → offset = 0 → ends in </a:t>
            </a:r>
            <a:r>
              <a:rPr lang="en-IN" b="1" dirty="0"/>
              <a:t>00</a:t>
            </a:r>
            <a:endParaRPr lang="en-IN" dirty="0"/>
          </a:p>
          <a:p>
            <a:r>
              <a:rPr lang="en-IN" dirty="0"/>
              <a:t>Entry 1 → offset = 4 → ends in </a:t>
            </a:r>
            <a:r>
              <a:rPr lang="en-IN" b="1" dirty="0"/>
              <a:t>100</a:t>
            </a:r>
            <a:endParaRPr lang="en-IN" dirty="0"/>
          </a:p>
          <a:p>
            <a:r>
              <a:rPr lang="en-IN" dirty="0"/>
              <a:t>Entry 2 → offset = 8 → ends in </a:t>
            </a:r>
            <a:r>
              <a:rPr lang="en-IN" b="1" dirty="0"/>
              <a:t>1000</a:t>
            </a:r>
            <a:endParaRPr lang="en-IN" dirty="0"/>
          </a:p>
          <a:p>
            <a:r>
              <a:rPr lang="en-IN" dirty="0"/>
              <a:t>Entry 3 → offset = 12 → ends in </a:t>
            </a:r>
            <a:r>
              <a:rPr lang="en-IN" b="1" dirty="0"/>
              <a:t>1100</a:t>
            </a:r>
            <a:endParaRPr lang="en-IN" dirty="0"/>
          </a:p>
          <a:p>
            <a:endParaRPr lang="en-IN" dirty="0"/>
          </a:p>
          <a:p>
            <a:r>
              <a:rPr lang="en-IN" dirty="0"/>
              <a:t>31                           12 11  9 8 7 6 5 4 3 2 1 0</a:t>
            </a:r>
          </a:p>
          <a:p>
            <a:r>
              <a:rPr lang="en-IN" dirty="0"/>
              <a:t>+------------------------------+----+-------------------+</a:t>
            </a:r>
          </a:p>
          <a:p>
            <a:r>
              <a:rPr lang="en-IN" dirty="0"/>
              <a:t>|  Physical Frame Number       | AVL|G |0 |D |A CWT RW U P|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FCF092-A29A-FAF9-F7CA-0714C5A0E0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69B94B-467A-499F-8F48-4D65DCB555C5}" type="slidenum">
              <a:rPr lang="en-IN" smtClean="0"/>
              <a:t>10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105829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Usually 16 to 128 entries </a:t>
            </a:r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69B94B-467A-499F-8F48-4D65DCB555C5}" type="slidenum">
              <a:rPr lang="en-IN" smtClean="0"/>
              <a:t>11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622261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Instead of per process page table, a global page table is created for all process – called inverted page table</a:t>
            </a:r>
            <a:br>
              <a:rPr lang="en-US" dirty="0"/>
            </a:br>
            <a:r>
              <a:rPr lang="en-US" dirty="0" err="1"/>
              <a:t>pid</a:t>
            </a:r>
            <a:r>
              <a:rPr lang="en-US" dirty="0"/>
              <a:t> hash function with page number 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69B94B-467A-499F-8F48-4D65DCB555C5}" type="slidenum">
              <a:rPr lang="en-IN" smtClean="0"/>
              <a:t>12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787299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Segment table base register </a:t>
            </a:r>
            <a:br>
              <a:rPr lang="en-US" dirty="0"/>
            </a:br>
            <a:r>
              <a:rPr lang="en-US" dirty="0"/>
              <a:t>Each segment may be viewed as logical space – starting from address 0 (segment base register) to certain value(segment </a:t>
            </a:r>
            <a:r>
              <a:rPr lang="en-US"/>
              <a:t>limit register)</a:t>
            </a:r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69B94B-467A-499F-8F48-4D65DCB555C5}" type="slidenum">
              <a:rPr lang="en-IN" smtClean="0"/>
              <a:t>13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174536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60741-1C40-DBC9-72D8-D12E1EAF72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992BB9-FD7D-0357-4B31-61F5814FF5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7F4FFD-27B6-5586-DDFD-4918F8253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CB0FB-6C2E-4200-834B-4E53AE90ADE9}" type="datetimeFigureOut">
              <a:rPr lang="en-IN" smtClean="0"/>
              <a:t>10-11-2025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4F912A-9FCB-022D-3D8F-B32E8FFA0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2447E0-E52B-8D0F-43A3-E0CF2CFB9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9AC7D-E647-47CC-944B-24FC5515B52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39545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690F6-4C3A-3431-2FB9-F2472020F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B0E7C6-746F-72D8-9C5C-0C78D95C39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CFD8E2-6B82-380D-F4C5-BB3BF4365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CB0FB-6C2E-4200-834B-4E53AE90ADE9}" type="datetimeFigureOut">
              <a:rPr lang="en-IN" smtClean="0"/>
              <a:t>10-11-2025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968628-21FD-F931-3DD6-4550D55B9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DB97F6-13BA-3991-5523-EA203ED3A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9AC7D-E647-47CC-944B-24FC5515B52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90044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90ACD30-C6F8-9B56-B24E-AF35CE5E75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651A43-7727-C06E-49F6-3EC9346FB8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2F0C6E-1FEA-200F-052E-FA73BBEDCC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CB0FB-6C2E-4200-834B-4E53AE90ADE9}" type="datetimeFigureOut">
              <a:rPr lang="en-IN" smtClean="0"/>
              <a:t>10-11-2025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9F0EA9-454D-62FA-5502-1BCD5F2D9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E1D642-3B4D-4A9F-2ABE-62E7ED88A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9AC7D-E647-47CC-944B-24FC5515B52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6406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56A84-8FE9-F464-C57D-3A00BAFE2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E99A5E-2AB4-3EC3-46AB-C5D39CCD90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4B7A8B-64FA-C266-3C27-D5DD0EE35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CB0FB-6C2E-4200-834B-4E53AE90ADE9}" type="datetimeFigureOut">
              <a:rPr lang="en-IN" smtClean="0"/>
              <a:t>10-11-2025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C1AA8A-1B70-62D3-DFBB-4E52830A3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85BC2D-CB70-9E6D-C967-BEF859ADA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9AC7D-E647-47CC-944B-24FC5515B52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90604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6346C-4442-1E09-2148-AE9702C318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232AD8-2C2D-C01D-0974-2AC2649A92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B2C0D7-E7DD-8E89-6DD9-F5EBC78E9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CB0FB-6C2E-4200-834B-4E53AE90ADE9}" type="datetimeFigureOut">
              <a:rPr lang="en-IN" smtClean="0"/>
              <a:t>10-11-2025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424B5C-2F4B-6B03-7433-39CF27C22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1BD33C-6025-CB35-BD8E-283DD2FEA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9AC7D-E647-47CC-944B-24FC5515B52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70379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68C14-1E99-64BC-78EF-C40D4070B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6B88E1-A3F9-8827-3CA9-2D956BC4E2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CD5DC2-AE95-A5D7-21DE-4085C9FEE0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21C617-25CE-BA44-B2D3-A4C5722FC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CB0FB-6C2E-4200-834B-4E53AE90ADE9}" type="datetimeFigureOut">
              <a:rPr lang="en-IN" smtClean="0"/>
              <a:t>10-11-2025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BE5450-32A4-77F1-29A4-5CC683B9C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9DD31D-1C4F-B01C-D7DA-6E6268369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9AC7D-E647-47CC-944B-24FC5515B52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41948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16094-B247-571D-1BFE-8BB40780D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F5A25C-6F04-EC3C-4611-689479BC85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F03429-D8E0-D676-0230-766009C326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18BDDB-C7AB-A82B-A4AF-6C42332108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DFFD358-14BF-75C9-8F91-56E90C7569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DAFC7A-29B7-F73C-EAC6-52DF681C7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CB0FB-6C2E-4200-834B-4E53AE90ADE9}" type="datetimeFigureOut">
              <a:rPr lang="en-IN" smtClean="0"/>
              <a:t>10-11-2025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92D769-CB1B-7FF5-56F8-BFCD929BC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24B705-1243-92D1-3405-9E037E3AD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9AC7D-E647-47CC-944B-24FC5515B52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00794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AF5FCD-B4ED-5AEF-00DD-A9EED10AF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A3A2E7-7D04-B0A4-5928-D88ADC3FE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CB0FB-6C2E-4200-834B-4E53AE90ADE9}" type="datetimeFigureOut">
              <a:rPr lang="en-IN" smtClean="0"/>
              <a:t>10-11-2025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2CC179-E8C9-5E70-2273-844473908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A00697-2D00-E46B-64F7-9AB09D0AF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9AC7D-E647-47CC-944B-24FC5515B52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05514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7F2685B-AA28-D8AD-D369-0749FB8FD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CB0FB-6C2E-4200-834B-4E53AE90ADE9}" type="datetimeFigureOut">
              <a:rPr lang="en-IN" smtClean="0"/>
              <a:t>10-11-2025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875877-F58B-6BDE-0EF1-428C9F3E4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4D291C-22C9-34CE-4E1B-E028AB251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9AC7D-E647-47CC-944B-24FC5515B52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549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E1848-F380-37F4-25DE-01B7524D2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C2F811-D15D-1473-81BD-0DB0477EA1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AC6393-4965-8F1F-65E3-518C67763D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2CAFA1-A92D-6328-EEAC-E6CD99CD9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CB0FB-6C2E-4200-834B-4E53AE90ADE9}" type="datetimeFigureOut">
              <a:rPr lang="en-IN" smtClean="0"/>
              <a:t>10-11-2025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DA6C55-A4ED-6298-EB92-B01972D64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FD8B4C-DE70-D3F5-BBD9-C894194BA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9AC7D-E647-47CC-944B-24FC5515B52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82962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19F36-0C32-A2BE-C198-F6F19E6F45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DCD3EE-3360-039A-1210-9F05123B3B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8475C8-1EA1-CA66-1F93-B97AE6F191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6E5E9F-5AE7-3B3A-E463-9731BD4AE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CB0FB-6C2E-4200-834B-4E53AE90ADE9}" type="datetimeFigureOut">
              <a:rPr lang="en-IN" smtClean="0"/>
              <a:t>10-11-2025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469D55-3955-B4D3-B88F-F79EA10F8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C72956-8462-2B4F-BDE9-9B745B98E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9AC7D-E647-47CC-944B-24FC5515B52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1219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CF62D45-F90C-52D0-D41D-B74612DF1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577FBB-620C-D558-5821-007EFDE444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36756F-D64A-2F08-D3EF-22F9350C80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7CB0FB-6C2E-4200-834B-4E53AE90ADE9}" type="datetimeFigureOut">
              <a:rPr lang="en-IN" smtClean="0"/>
              <a:t>10-11-2025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365487-117E-4406-EEB8-738DE9E220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21D7B7-4E4C-946E-796B-E13E076743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169AC7D-E647-47CC-944B-24FC5515B52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26257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FD6A0-984C-163C-7772-DF8FC701812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/>
              <a:t>Memory Management</a:t>
            </a:r>
          </a:p>
        </p:txBody>
      </p:sp>
    </p:spTree>
    <p:extLst>
      <p:ext uri="{BB962C8B-B14F-4D97-AF65-F5344CB8AC3E}">
        <p14:creationId xmlns:p14="http://schemas.microsoft.com/office/powerpoint/2010/main" val="26034968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67605D-CCA5-942D-814A-1937DE30CF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6FF290-E2E2-7C09-04CF-06036634B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2-level page translation</a:t>
            </a:r>
            <a:endParaRPr lang="en-IN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EC59BE1-E538-4364-3CC6-60CE9EB6618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720273" y="1348917"/>
            <a:ext cx="7912672" cy="500150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E4B574F-899C-AB97-A8AE-920154D7DF12}"/>
              </a:ext>
            </a:extLst>
          </p:cNvPr>
          <p:cNvSpPr txBox="1"/>
          <p:nvPr/>
        </p:nvSpPr>
        <p:spPr>
          <a:xfrm>
            <a:off x="8229600" y="3189749"/>
            <a:ext cx="3962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Issues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Every logical address will give rise to 3 access to the physical memory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2510549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B65F1-F828-A4D5-F003-1EC85CAC2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Translation Look-aside Buffer (TLB)</a:t>
            </a:r>
            <a:endParaRPr lang="en-IN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D20F166-7D66-62C3-62CB-E676C9C8DD7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696857" y="1866976"/>
            <a:ext cx="8499329" cy="4509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28241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4C7654-FF9B-23EF-8E6B-E6FE083567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8721" y="2406867"/>
            <a:ext cx="10515600" cy="1325563"/>
          </a:xfrm>
        </p:spPr>
        <p:txBody>
          <a:bodyPr/>
          <a:lstStyle/>
          <a:p>
            <a:r>
              <a:rPr lang="en-US" dirty="0"/>
              <a:t>Inverted page table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357216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26C18C-2D8F-7C43-553B-A3223D06A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Segmentation</a:t>
            </a:r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3B34094-6F9D-7852-8E0E-D32235BBE6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826922"/>
            <a:ext cx="4669136" cy="40987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9420257-456A-B895-E8D2-E53BEE7BB32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73035" y="1826922"/>
            <a:ext cx="4833315" cy="3395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9232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88147F-D241-C12E-635D-D5268D7B1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 Memory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78EE9A-31B0-02FB-F023-8B89D0EF73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In ordinary paged memory management – the process image is broken into pages and mapped to page frames. The whole image is loaded for execution</a:t>
            </a:r>
          </a:p>
          <a:p>
            <a:r>
              <a:rPr lang="en-US" dirty="0"/>
              <a:t>Loading all pages of a large process results an under utilization of main memory</a:t>
            </a:r>
          </a:p>
          <a:p>
            <a:endParaRPr lang="en-US" dirty="0"/>
          </a:p>
          <a:p>
            <a:r>
              <a:rPr lang="en-US" dirty="0"/>
              <a:t>A portion of the disk can be treated as part of the process space (</a:t>
            </a:r>
            <a:r>
              <a:rPr lang="en-US" i="1" dirty="0"/>
              <a:t>virtual memory</a:t>
            </a:r>
            <a:r>
              <a:rPr lang="en-US" dirty="0"/>
              <a:t>). Part of the memory image of a process can be kept in this part – called </a:t>
            </a:r>
            <a:r>
              <a:rPr lang="en-US" i="1" dirty="0"/>
              <a:t>swap area</a:t>
            </a:r>
            <a:r>
              <a:rPr lang="en-US" dirty="0"/>
              <a:t>.</a:t>
            </a:r>
          </a:p>
          <a:p>
            <a:r>
              <a:rPr lang="en-US" dirty="0"/>
              <a:t>Only the recently used data and text pages are kept in main memory. Rest are loaded on demand</a:t>
            </a:r>
          </a:p>
          <a:p>
            <a:r>
              <a:rPr lang="en-US" dirty="0"/>
              <a:t>If no page frame is free, old pages need to be swapped out to swap space and accommodate incoming page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91088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B41B3-5043-FC28-DD37-BE55E5FDA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 Memory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93F305-C2CC-81D6-E0CD-EC75D7E883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disk access is much costlier than main memory access</a:t>
            </a:r>
          </a:p>
          <a:p>
            <a:r>
              <a:rPr lang="en-IN" dirty="0"/>
              <a:t>The system works on locality of reference. New pages are not required often. The working set of process change very slowly</a:t>
            </a:r>
          </a:p>
          <a:p>
            <a:r>
              <a:rPr lang="en-IN" dirty="0"/>
              <a:t>How OS know ff a page is not present in the main memory?</a:t>
            </a:r>
          </a:p>
          <a:p>
            <a:pPr lvl="1"/>
            <a:r>
              <a:rPr lang="en-IN" dirty="0"/>
              <a:t>Present/absent bit in page table or page directory entry</a:t>
            </a:r>
          </a:p>
          <a:p>
            <a:r>
              <a:rPr lang="en-IN" dirty="0"/>
              <a:t>Page fault- internal  and non-maskable interrupt </a:t>
            </a:r>
          </a:p>
        </p:txBody>
      </p:sp>
    </p:spTree>
    <p:extLst>
      <p:ext uri="{BB962C8B-B14F-4D97-AF65-F5344CB8AC3E}">
        <p14:creationId xmlns:p14="http://schemas.microsoft.com/office/powerpoint/2010/main" val="4063860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008A14-53A5-6B17-BBB8-96253760A7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714394-4AC4-1229-BC2C-B1FC3C619F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Assume a machine can execute 100 MIPS</a:t>
            </a:r>
          </a:p>
          <a:p>
            <a:r>
              <a:rPr lang="en-US" dirty="0"/>
              <a:t>Time taken to load a page from disk to RAM takes 10ms </a:t>
            </a:r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F93B377-6506-1D72-4162-8DDFFB0592E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6504" t="50963" r="24702"/>
          <a:stretch>
            <a:fillRect/>
          </a:stretch>
        </p:blipFill>
        <p:spPr>
          <a:xfrm>
            <a:off x="2261936" y="3429000"/>
            <a:ext cx="7107146" cy="2228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44314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C7369-B9FC-D470-B14E-49414A6BA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Page fault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9E65B5-A89E-59E6-B942-500E4F1BA9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valid page may not be present in main memory due to</a:t>
            </a:r>
          </a:p>
          <a:p>
            <a:pPr lvl="1"/>
            <a:r>
              <a:rPr lang="en-US" dirty="0"/>
              <a:t>The page is not been address so far</a:t>
            </a:r>
          </a:p>
          <a:p>
            <a:pPr lvl="1"/>
            <a:r>
              <a:rPr lang="en-US" dirty="0"/>
              <a:t>Page has been swapped out</a:t>
            </a:r>
          </a:p>
          <a:p>
            <a:pPr lvl="1"/>
            <a:endParaRPr lang="en-US" dirty="0"/>
          </a:p>
          <a:p>
            <a:r>
              <a:rPr lang="en-IN" dirty="0"/>
              <a:t>Solution page replacement algorithms</a:t>
            </a:r>
          </a:p>
          <a:p>
            <a:pPr lvl="1"/>
            <a:r>
              <a:rPr lang="en-IN" dirty="0"/>
              <a:t>New page has to be brought in and no page frame is free</a:t>
            </a:r>
          </a:p>
          <a:p>
            <a:pPr lvl="1"/>
            <a:r>
              <a:rPr lang="en-IN" dirty="0"/>
              <a:t>How do you know a page replacement algorithm is better than another</a:t>
            </a:r>
          </a:p>
          <a:p>
            <a:pPr lvl="1"/>
            <a:r>
              <a:rPr lang="en-IN" dirty="0"/>
              <a:t>Page replacement algorithm A1 is said to be better than another algorithm A2 if number of page fault by A1 is less than that of A2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56443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259A11-DBA7-9D1D-50BA-70A677BAFB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Page replacement Algorithm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418487-32CE-377F-5E78-5A6071EB0C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Optimal page replacement</a:t>
            </a:r>
          </a:p>
          <a:p>
            <a:r>
              <a:rPr lang="en-US" dirty="0"/>
              <a:t>Random page replacement</a:t>
            </a:r>
          </a:p>
          <a:p>
            <a:r>
              <a:rPr lang="en-US" dirty="0"/>
              <a:t>FIFO</a:t>
            </a:r>
          </a:p>
          <a:p>
            <a:r>
              <a:rPr lang="en-US" dirty="0"/>
              <a:t>LRU</a:t>
            </a:r>
          </a:p>
          <a:p>
            <a:r>
              <a:rPr lang="en-US" dirty="0"/>
              <a:t>Clock-algo</a:t>
            </a:r>
          </a:p>
          <a:p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59DF192-3E33-10F4-737B-191AF4D18C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1838" y="2987652"/>
            <a:ext cx="7319357" cy="3189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6905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CE0A6-3B47-DD6B-65DB-913A8D4DE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  <a:endParaRPr lang="en-IN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69A28F3-2AC9-7BB6-7183-A1CD2EB0499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07622" y="1690688"/>
            <a:ext cx="7659851" cy="4642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481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7B2D2-7DD0-3EB0-A879-8D197EE38B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Previous Class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0A0BA2-DD99-B71A-2644-2C34445A07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Memory management for a process</a:t>
            </a:r>
          </a:p>
          <a:p>
            <a:r>
              <a:rPr lang="en-US" dirty="0"/>
              <a:t>Memory allocation</a:t>
            </a:r>
          </a:p>
          <a:p>
            <a:pPr lvl="1"/>
            <a:r>
              <a:rPr lang="en-US" dirty="0"/>
              <a:t>Contiguous allocation: Buddy system</a:t>
            </a:r>
          </a:p>
          <a:p>
            <a:pPr lvl="1"/>
            <a:r>
              <a:rPr lang="en-US" dirty="0"/>
              <a:t>Bit vector to manage holes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532544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B7331-D52B-174B-375E-42400D570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Class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101506-C4C1-C479-21E2-AF6BB60E72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File System Management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81499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97FC5-EDBC-DF44-8C01-8B368F5C45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Management: Paging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5F921B-C752-7300-0C71-3DEF0C9C1D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Two primary techniques</a:t>
            </a:r>
          </a:p>
          <a:p>
            <a:pPr lvl="1"/>
            <a:r>
              <a:rPr lang="en-US" dirty="0"/>
              <a:t>Paging </a:t>
            </a:r>
          </a:p>
          <a:p>
            <a:pPr lvl="1"/>
            <a:r>
              <a:rPr lang="en-US" dirty="0"/>
              <a:t>Segmentation</a:t>
            </a:r>
          </a:p>
          <a:p>
            <a:r>
              <a:rPr lang="en-US" dirty="0"/>
              <a:t>Paging divides the logical space in fixed size blocks</a:t>
            </a:r>
          </a:p>
          <a:p>
            <a:r>
              <a:rPr lang="en-US" dirty="0"/>
              <a:t>Segmentation divide the address space based on the semantics – the natural partition of the process image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84703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88282C-D9C5-AC53-62C1-10842C1F1C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Paging</a:t>
            </a:r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52A2C22-68E7-4C20-E3FF-763BB2DB9C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690688"/>
            <a:ext cx="5632524" cy="4925358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4CBF500-F48C-D38A-6C39-5B9646DC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45628" y="1977698"/>
            <a:ext cx="5802086" cy="3486931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Example</a:t>
            </a:r>
            <a:endParaRPr lang="en-IN" b="1" dirty="0"/>
          </a:p>
          <a:p>
            <a:r>
              <a:rPr lang="en-IN" dirty="0"/>
              <a:t>Size of the main memory = 16MB</a:t>
            </a:r>
          </a:p>
          <a:p>
            <a:r>
              <a:rPr lang="en-IN" dirty="0"/>
              <a:t>Size of data + code = 122KB</a:t>
            </a:r>
          </a:p>
          <a:p>
            <a:r>
              <a:rPr lang="en-IN" dirty="0"/>
              <a:t>Size of page = 4KB</a:t>
            </a:r>
          </a:p>
          <a:p>
            <a:r>
              <a:rPr lang="en-IN" dirty="0"/>
              <a:t>Total Number of page frames = ?</a:t>
            </a:r>
          </a:p>
          <a:p>
            <a:r>
              <a:rPr lang="en-IN" dirty="0"/>
              <a:t>The code will occupy = ?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DA19AA-74AA-F405-6DC2-70816DA7D137}"/>
              </a:ext>
            </a:extLst>
          </p:cNvPr>
          <p:cNvSpPr txBox="1"/>
          <p:nvPr/>
        </p:nvSpPr>
        <p:spPr>
          <a:xfrm>
            <a:off x="5926438" y="5638800"/>
            <a:ext cx="58020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Internal Fragmentation: Some memory space within last frame is wasted</a:t>
            </a:r>
          </a:p>
          <a:p>
            <a:r>
              <a:rPr lang="en-US" dirty="0"/>
              <a:t>The last page frame (30</a:t>
            </a:r>
            <a:r>
              <a:rPr lang="en-US" baseline="30000" dirty="0"/>
              <a:t>th</a:t>
            </a:r>
            <a:r>
              <a:rPr lang="en-US" dirty="0"/>
              <a:t>) is not full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64605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B245CA-BB35-5DEA-D9AC-4F431132D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Paging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8AA429-C3FE-B687-D9E0-0309F63DAD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385660"/>
          </a:xfrm>
        </p:spPr>
        <p:txBody>
          <a:bodyPr/>
          <a:lstStyle/>
          <a:p>
            <a:r>
              <a:rPr lang="en-US" dirty="0"/>
              <a:t>For each process, a table is used to translate virtual/logical address to physical/main memory address</a:t>
            </a:r>
          </a:p>
          <a:p>
            <a:r>
              <a:rPr lang="en-US" dirty="0"/>
              <a:t>A logical address has 2 parts </a:t>
            </a:r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E540A4E-E884-9FBB-15DB-B59C534241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7648" y="3211285"/>
            <a:ext cx="5897617" cy="729343"/>
          </a:xfrm>
          <a:prstGeom prst="rect">
            <a:avLst/>
          </a:prstGeom>
        </p:spPr>
      </p:pic>
      <p:sp>
        <p:nvSpPr>
          <p:cNvPr id="4" name="Arrow: Down 3">
            <a:extLst>
              <a:ext uri="{FF2B5EF4-FFF2-40B4-BE49-F238E27FC236}">
                <a16:creationId xmlns:a16="http://schemas.microsoft.com/office/drawing/2014/main" id="{7FF3FAC7-4F8B-C041-3E24-6F0B385A7E70}"/>
              </a:ext>
            </a:extLst>
          </p:cNvPr>
          <p:cNvSpPr/>
          <p:nvPr/>
        </p:nvSpPr>
        <p:spPr>
          <a:xfrm>
            <a:off x="4475747" y="3940628"/>
            <a:ext cx="577516" cy="729343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4D35545-6704-70AF-6EA5-FD6750C304A2}"/>
              </a:ext>
            </a:extLst>
          </p:cNvPr>
          <p:cNvSpPr txBox="1"/>
          <p:nvPr/>
        </p:nvSpPr>
        <p:spPr>
          <a:xfrm>
            <a:off x="2947737" y="4788568"/>
            <a:ext cx="3838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Index of the page table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8989218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B874244-5E0B-1E83-2D84-327EC8D69D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358" y="1366119"/>
            <a:ext cx="5301869" cy="471008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ACD0C71-E2D9-F5D8-77DC-93E66CE92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285" y="-45333"/>
            <a:ext cx="10515600" cy="1325563"/>
          </a:xfrm>
        </p:spPr>
        <p:txBody>
          <a:bodyPr/>
          <a:lstStyle/>
          <a:p>
            <a:r>
              <a:rPr lang="en-US" dirty="0"/>
              <a:t>Page Table</a:t>
            </a:r>
            <a:endParaRPr lang="en-IN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0BBFF50-3B15-E86E-72A3-F2FFCDC5FF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8227" y="1977698"/>
            <a:ext cx="6753773" cy="44110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Questions</a:t>
            </a:r>
          </a:p>
          <a:p>
            <a:r>
              <a:rPr lang="en-US" dirty="0"/>
              <a:t>What is the size of the Page Table?</a:t>
            </a:r>
          </a:p>
          <a:p>
            <a:pPr lvl="1"/>
            <a:r>
              <a:rPr lang="en-US" dirty="0"/>
              <a:t>Depends on virtual address size, page size &amp; size of each page table entry</a:t>
            </a:r>
          </a:p>
          <a:p>
            <a:pPr lvl="1"/>
            <a:r>
              <a:rPr lang="en-US" dirty="0"/>
              <a:t>In </a:t>
            </a:r>
            <a:r>
              <a:rPr lang="sv-SE" dirty="0"/>
              <a:t>32-bit system, 4 KB page size, 4-byte PTE – what should be the PT size?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Where does the OS store the page table?</a:t>
            </a:r>
          </a:p>
          <a:p>
            <a:pPr lvl="1"/>
            <a:r>
              <a:rPr lang="en-US" dirty="0"/>
              <a:t>Page tables are kept in RAM </a:t>
            </a:r>
          </a:p>
          <a:p>
            <a:pPr lvl="1"/>
            <a:r>
              <a:rPr lang="en-US" dirty="0"/>
              <a:t>CR3 holds the physical address</a:t>
            </a:r>
          </a:p>
        </p:txBody>
      </p:sp>
    </p:spTree>
    <p:extLst>
      <p:ext uri="{BB962C8B-B14F-4D97-AF65-F5344CB8AC3E}">
        <p14:creationId xmlns:p14="http://schemas.microsoft.com/office/powerpoint/2010/main" val="2873373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31365A-3E78-F42A-D41C-3E92C09B3B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FF954B9-42E2-9B87-4E50-F5D0A74177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131" y="1280230"/>
            <a:ext cx="5301869" cy="471008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0BC495C-4669-322B-7BB2-803DE91AB4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87716" y="1424172"/>
            <a:ext cx="5718321" cy="383774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E3F7F92-10C5-80FE-775E-37C3400CB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285" y="-45333"/>
            <a:ext cx="10515600" cy="1325563"/>
          </a:xfrm>
        </p:spPr>
        <p:txBody>
          <a:bodyPr/>
          <a:lstStyle/>
          <a:p>
            <a:r>
              <a:rPr lang="en-US" dirty="0"/>
              <a:t>Page Directory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607603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5A627-727C-0B49-FFE3-C94854686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Page Directory</a:t>
            </a:r>
            <a:endParaRPr lang="en-IN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3B80B1C-A887-1991-B38F-FD689018151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2791506"/>
              </p:ext>
            </p:extLst>
          </p:nvPr>
        </p:nvGraphicFramePr>
        <p:xfrm>
          <a:off x="1985211" y="1873750"/>
          <a:ext cx="7928811" cy="12095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42937">
                  <a:extLst>
                    <a:ext uri="{9D8B030D-6E8A-4147-A177-3AD203B41FA5}">
                      <a16:colId xmlns:a16="http://schemas.microsoft.com/office/drawing/2014/main" val="2130061806"/>
                    </a:ext>
                  </a:extLst>
                </a:gridCol>
                <a:gridCol w="2642937">
                  <a:extLst>
                    <a:ext uri="{9D8B030D-6E8A-4147-A177-3AD203B41FA5}">
                      <a16:colId xmlns:a16="http://schemas.microsoft.com/office/drawing/2014/main" val="178731249"/>
                    </a:ext>
                  </a:extLst>
                </a:gridCol>
                <a:gridCol w="2642937">
                  <a:extLst>
                    <a:ext uri="{9D8B030D-6E8A-4147-A177-3AD203B41FA5}">
                      <a16:colId xmlns:a16="http://schemas.microsoft.com/office/drawing/2014/main" val="4216745099"/>
                    </a:ext>
                  </a:extLst>
                </a:gridCol>
              </a:tblGrid>
              <a:tr h="60475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31                             22</a:t>
                      </a:r>
                      <a:endParaRPr lang="en-IN" sz="2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21                             12</a:t>
                      </a:r>
                      <a:endParaRPr lang="en-IN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11                               0</a:t>
                      </a:r>
                      <a:endParaRPr lang="en-IN" sz="24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19111640"/>
                  </a:ext>
                </a:extLst>
              </a:tr>
              <a:tr h="604755">
                <a:tc>
                  <a:txBody>
                    <a:bodyPr/>
                    <a:lstStyle/>
                    <a:p>
                      <a:r>
                        <a:rPr lang="en-US" sz="2400" dirty="0"/>
                        <a:t>PT-Directory</a:t>
                      </a:r>
                      <a:endParaRPr lang="en-IN" sz="2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P-Table Offset</a:t>
                      </a:r>
                      <a:endParaRPr lang="en-IN" sz="2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P-offset </a:t>
                      </a:r>
                      <a:endParaRPr lang="en-IN" sz="2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3782336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66461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C5841-D522-76D8-DA33-223C09A516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2-level page translation</a:t>
            </a:r>
            <a:endParaRPr lang="en-IN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B0FCAA9-F227-DAF3-6221-7B22B23BAB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720273" y="1348917"/>
            <a:ext cx="7912672" cy="500150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EF7146E-F7C4-735D-B75C-44B56437B9DC}"/>
              </a:ext>
            </a:extLst>
          </p:cNvPr>
          <p:cNvSpPr txBox="1"/>
          <p:nvPr/>
        </p:nvSpPr>
        <p:spPr>
          <a:xfrm>
            <a:off x="8229600" y="3189749"/>
            <a:ext cx="3962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0</a:t>
            </a:r>
            <a:r>
              <a:rPr lang="en-US" sz="2400" baseline="30000" dirty="0"/>
              <a:t>th</a:t>
            </a:r>
            <a:r>
              <a:rPr lang="en-US" sz="2400" dirty="0"/>
              <a:t> bit is present/valid bit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6</a:t>
            </a:r>
            <a:r>
              <a:rPr lang="en-US" sz="2400" baseline="30000" dirty="0"/>
              <a:t>th</a:t>
            </a:r>
            <a:r>
              <a:rPr lang="en-US" sz="2400" dirty="0"/>
              <a:t> bit is dirty bit – whether the page in the disk is stale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Permission bits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Access privilege bit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1146379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989</TotalTime>
  <Words>885</Words>
  <Application>Microsoft Office PowerPoint</Application>
  <PresentationFormat>Widescreen</PresentationFormat>
  <Paragraphs>121</Paragraphs>
  <Slides>20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Aptos</vt:lpstr>
      <vt:lpstr>Aptos Display</vt:lpstr>
      <vt:lpstr>Arial</vt:lpstr>
      <vt:lpstr>Office Theme</vt:lpstr>
      <vt:lpstr>Memory Management</vt:lpstr>
      <vt:lpstr>Previous Class</vt:lpstr>
      <vt:lpstr>Memory Management: Paging</vt:lpstr>
      <vt:lpstr>Paging</vt:lpstr>
      <vt:lpstr>Paging</vt:lpstr>
      <vt:lpstr>Page Table</vt:lpstr>
      <vt:lpstr>Page Directory</vt:lpstr>
      <vt:lpstr>Page Directory</vt:lpstr>
      <vt:lpstr>2-level page translation</vt:lpstr>
      <vt:lpstr>2-level page translation</vt:lpstr>
      <vt:lpstr>Translation Look-aside Buffer (TLB)</vt:lpstr>
      <vt:lpstr>Inverted page table</vt:lpstr>
      <vt:lpstr>Segmentation</vt:lpstr>
      <vt:lpstr>Virtual Memory</vt:lpstr>
      <vt:lpstr>Virtual Memory</vt:lpstr>
      <vt:lpstr>PowerPoint Presentation</vt:lpstr>
      <vt:lpstr>Page fault</vt:lpstr>
      <vt:lpstr>Page replacement Algorithm</vt:lpstr>
      <vt:lpstr>Example </vt:lpstr>
      <vt:lpstr>Next Class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Sandipan Dandapat</dc:creator>
  <cp:lastModifiedBy>Sandipan Dandapat</cp:lastModifiedBy>
  <cp:revision>1</cp:revision>
  <dcterms:created xsi:type="dcterms:W3CDTF">2025-10-06T03:39:19Z</dcterms:created>
  <dcterms:modified xsi:type="dcterms:W3CDTF">2025-11-10T09:59:56Z</dcterms:modified>
</cp:coreProperties>
</file>