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1" r:id="rId3"/>
    <p:sldId id="282" r:id="rId4"/>
    <p:sldId id="283" r:id="rId5"/>
    <p:sldId id="284" r:id="rId6"/>
    <p:sldId id="258" r:id="rId7"/>
    <p:sldId id="259" r:id="rId8"/>
    <p:sldId id="260" r:id="rId9"/>
    <p:sldId id="288" r:id="rId10"/>
    <p:sldId id="285" r:id="rId11"/>
    <p:sldId id="291" r:id="rId12"/>
    <p:sldId id="286" r:id="rId13"/>
    <p:sldId id="261" r:id="rId14"/>
    <p:sldId id="262" r:id="rId15"/>
    <p:sldId id="263" r:id="rId16"/>
    <p:sldId id="29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EF73E9-397B-4C0D-9812-EFE0500FA977}" v="146" dt="2025-10-22T01:39:18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361" autoAdjust="0"/>
  </p:normalViewPr>
  <p:slideViewPr>
    <p:cSldViewPr snapToGrid="0">
      <p:cViewPr varScale="1">
        <p:scale>
          <a:sx n="85" d="100"/>
          <a:sy n="85" d="100"/>
        </p:scale>
        <p:origin x="159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ipan Dandapat" userId="c1dcd8b0-c2b7-4ac0-9f5a-fd6070ae5fca" providerId="ADAL" clId="{CF7C3086-729A-4361-84FA-1FD1C0AD42BB}"/>
    <pc:docChg chg="undo custSel addSld delSld modSld sldOrd">
      <pc:chgData name="Sandipan Dandapat" userId="c1dcd8b0-c2b7-4ac0-9f5a-fd6070ae5fca" providerId="ADAL" clId="{CF7C3086-729A-4361-84FA-1FD1C0AD42BB}" dt="2025-10-23T01:22:11.461" v="2639" actId="47"/>
      <pc:docMkLst>
        <pc:docMk/>
      </pc:docMkLst>
      <pc:sldChg chg="modSp mod">
        <pc:chgData name="Sandipan Dandapat" userId="c1dcd8b0-c2b7-4ac0-9f5a-fd6070ae5fca" providerId="ADAL" clId="{CF7C3086-729A-4361-84FA-1FD1C0AD42BB}" dt="2025-10-21T04:02:13.075" v="7" actId="20577"/>
        <pc:sldMkLst>
          <pc:docMk/>
          <pc:sldMk cId="3074657263" sldId="256"/>
        </pc:sldMkLst>
        <pc:spChg chg="mod">
          <ac:chgData name="Sandipan Dandapat" userId="c1dcd8b0-c2b7-4ac0-9f5a-fd6070ae5fca" providerId="ADAL" clId="{CF7C3086-729A-4361-84FA-1FD1C0AD42BB}" dt="2025-10-21T04:02:13.075" v="7" actId="20577"/>
          <ac:spMkLst>
            <pc:docMk/>
            <pc:sldMk cId="3074657263" sldId="256"/>
            <ac:spMk id="3" creationId="{5F153F2E-6346-779B-0E9D-58F3987545A8}"/>
          </ac:spMkLst>
        </pc:spChg>
      </pc:sldChg>
      <pc:sldChg chg="modSp mod ord">
        <pc:chgData name="Sandipan Dandapat" userId="c1dcd8b0-c2b7-4ac0-9f5a-fd6070ae5fca" providerId="ADAL" clId="{CF7C3086-729A-4361-84FA-1FD1C0AD42BB}" dt="2025-10-21T23:52:23.425" v="2011"/>
        <pc:sldMkLst>
          <pc:docMk/>
          <pc:sldMk cId="1280606734" sldId="260"/>
        </pc:sldMkLst>
        <pc:spChg chg="mod">
          <ac:chgData name="Sandipan Dandapat" userId="c1dcd8b0-c2b7-4ac0-9f5a-fd6070ae5fca" providerId="ADAL" clId="{CF7C3086-729A-4361-84FA-1FD1C0AD42BB}" dt="2025-10-21T04:28:36.861" v="1316"/>
          <ac:spMkLst>
            <pc:docMk/>
            <pc:sldMk cId="1280606734" sldId="260"/>
            <ac:spMk id="3" creationId="{8C8787E8-8FB1-F905-CCAB-A0400ADA951E}"/>
          </ac:spMkLst>
        </pc:spChg>
      </pc:sldChg>
      <pc:sldChg chg="modSp mod">
        <pc:chgData name="Sandipan Dandapat" userId="c1dcd8b0-c2b7-4ac0-9f5a-fd6070ae5fca" providerId="ADAL" clId="{CF7C3086-729A-4361-84FA-1FD1C0AD42BB}" dt="2025-10-21T04:30:33.930" v="1317" actId="33524"/>
        <pc:sldMkLst>
          <pc:docMk/>
          <pc:sldMk cId="862088803" sldId="262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518179777" sldId="264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4043980241" sldId="265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2660917403" sldId="266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3303722710" sldId="267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2860488478" sldId="268"/>
        </pc:sldMkLst>
      </pc:sldChg>
      <pc:sldChg chg="modSp add del mod">
        <pc:chgData name="Sandipan Dandapat" userId="c1dcd8b0-c2b7-4ac0-9f5a-fd6070ae5fca" providerId="ADAL" clId="{CF7C3086-729A-4361-84FA-1FD1C0AD42BB}" dt="2025-10-23T01:22:11.461" v="2639" actId="47"/>
        <pc:sldMkLst>
          <pc:docMk/>
          <pc:sldMk cId="2805117371" sldId="269"/>
        </pc:sldMkLst>
        <pc:graphicFrameChg chg="modGraphic">
          <ac:chgData name="Sandipan Dandapat" userId="c1dcd8b0-c2b7-4ac0-9f5a-fd6070ae5fca" providerId="ADAL" clId="{CF7C3086-729A-4361-84FA-1FD1C0AD42BB}" dt="2025-10-22T01:19:44.482" v="2637" actId="255"/>
          <ac:graphicFrameMkLst>
            <pc:docMk/>
            <pc:sldMk cId="2805117371" sldId="269"/>
            <ac:graphicFrameMk id="7" creationId="{2B4177B5-2352-B619-777C-509D080E38C8}"/>
          </ac:graphicFrameMkLst>
        </pc:graphicFrameChg>
      </pc:sldChg>
      <pc:sldChg chg="del ord">
        <pc:chgData name="Sandipan Dandapat" userId="c1dcd8b0-c2b7-4ac0-9f5a-fd6070ae5fca" providerId="ADAL" clId="{CF7C3086-729A-4361-84FA-1FD1C0AD42BB}" dt="2025-10-21T23:52:34.608" v="2014" actId="2696"/>
        <pc:sldMkLst>
          <pc:docMk/>
          <pc:sldMk cId="3965479758" sldId="269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854756462" sldId="270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1807253436" sldId="271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411251222" sldId="272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1815486908" sldId="273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2667335053" sldId="274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3436618392" sldId="275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2025178180" sldId="276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1199860745" sldId="277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3277602794" sldId="278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2478447900" sldId="279"/>
        </pc:sldMkLst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3611590983" sldId="280"/>
        </pc:sldMkLst>
      </pc:sldChg>
      <pc:sldChg chg="modSp new mod">
        <pc:chgData name="Sandipan Dandapat" userId="c1dcd8b0-c2b7-4ac0-9f5a-fd6070ae5fca" providerId="ADAL" clId="{CF7C3086-729A-4361-84FA-1FD1C0AD42BB}" dt="2025-10-21T04:05:22.025" v="399" actId="20577"/>
        <pc:sldMkLst>
          <pc:docMk/>
          <pc:sldMk cId="4013500216" sldId="281"/>
        </pc:sldMkLst>
        <pc:spChg chg="mod">
          <ac:chgData name="Sandipan Dandapat" userId="c1dcd8b0-c2b7-4ac0-9f5a-fd6070ae5fca" providerId="ADAL" clId="{CF7C3086-729A-4361-84FA-1FD1C0AD42BB}" dt="2025-10-21T04:02:24.436" v="22" actId="20577"/>
          <ac:spMkLst>
            <pc:docMk/>
            <pc:sldMk cId="4013500216" sldId="281"/>
            <ac:spMk id="2" creationId="{C90784D1-18D7-21D8-4D4C-42F8FD186DC0}"/>
          </ac:spMkLst>
        </pc:spChg>
        <pc:spChg chg="mod">
          <ac:chgData name="Sandipan Dandapat" userId="c1dcd8b0-c2b7-4ac0-9f5a-fd6070ae5fca" providerId="ADAL" clId="{CF7C3086-729A-4361-84FA-1FD1C0AD42BB}" dt="2025-10-21T04:05:22.025" v="399" actId="20577"/>
          <ac:spMkLst>
            <pc:docMk/>
            <pc:sldMk cId="4013500216" sldId="281"/>
            <ac:spMk id="3" creationId="{EE39CD53-A9DB-5CF3-4A7B-F34238887DA7}"/>
          </ac:spMkLst>
        </pc:spChg>
      </pc:sldChg>
      <pc:sldChg chg="addSp delSp modSp new mod">
        <pc:chgData name="Sandipan Dandapat" userId="c1dcd8b0-c2b7-4ac0-9f5a-fd6070ae5fca" providerId="ADAL" clId="{CF7C3086-729A-4361-84FA-1FD1C0AD42BB}" dt="2025-10-21T04:14:34.716" v="874" actId="114"/>
        <pc:sldMkLst>
          <pc:docMk/>
          <pc:sldMk cId="3312251388" sldId="282"/>
        </pc:sldMkLst>
        <pc:spChg chg="mod">
          <ac:chgData name="Sandipan Dandapat" userId="c1dcd8b0-c2b7-4ac0-9f5a-fd6070ae5fca" providerId="ADAL" clId="{CF7C3086-729A-4361-84FA-1FD1C0AD42BB}" dt="2025-10-21T04:05:40.351" v="414" actId="20577"/>
          <ac:spMkLst>
            <pc:docMk/>
            <pc:sldMk cId="3312251388" sldId="282"/>
            <ac:spMk id="2" creationId="{74EF4162-07EA-6E07-E594-1F60D7588373}"/>
          </ac:spMkLst>
        </pc:spChg>
        <pc:spChg chg="mod">
          <ac:chgData name="Sandipan Dandapat" userId="c1dcd8b0-c2b7-4ac0-9f5a-fd6070ae5fca" providerId="ADAL" clId="{CF7C3086-729A-4361-84FA-1FD1C0AD42BB}" dt="2025-10-21T04:11:29.027" v="708" actId="14"/>
          <ac:spMkLst>
            <pc:docMk/>
            <pc:sldMk cId="3312251388" sldId="282"/>
            <ac:spMk id="3" creationId="{87D7E658-6F84-AF5A-D1E2-4693DF777FD0}"/>
          </ac:spMkLst>
        </pc:spChg>
        <pc:spChg chg="add">
          <ac:chgData name="Sandipan Dandapat" userId="c1dcd8b0-c2b7-4ac0-9f5a-fd6070ae5fca" providerId="ADAL" clId="{CF7C3086-729A-4361-84FA-1FD1C0AD42BB}" dt="2025-10-21T04:12:39.966" v="711" actId="11529"/>
          <ac:spMkLst>
            <pc:docMk/>
            <pc:sldMk cId="3312251388" sldId="282"/>
            <ac:spMk id="5" creationId="{E913D7FD-F65A-9F0D-211F-2E1ED7963032}"/>
          </ac:spMkLst>
        </pc:spChg>
        <pc:spChg chg="add mod">
          <ac:chgData name="Sandipan Dandapat" userId="c1dcd8b0-c2b7-4ac0-9f5a-fd6070ae5fca" providerId="ADAL" clId="{CF7C3086-729A-4361-84FA-1FD1C0AD42BB}" dt="2025-10-21T04:12:47.287" v="713" actId="1076"/>
          <ac:spMkLst>
            <pc:docMk/>
            <pc:sldMk cId="3312251388" sldId="282"/>
            <ac:spMk id="6" creationId="{099BE578-9D9A-0F35-8E07-557FAAB7D22D}"/>
          </ac:spMkLst>
        </pc:spChg>
        <pc:spChg chg="add mod">
          <ac:chgData name="Sandipan Dandapat" userId="c1dcd8b0-c2b7-4ac0-9f5a-fd6070ae5fca" providerId="ADAL" clId="{CF7C3086-729A-4361-84FA-1FD1C0AD42BB}" dt="2025-10-21T04:14:34.716" v="874" actId="114"/>
          <ac:spMkLst>
            <pc:docMk/>
            <pc:sldMk cId="3312251388" sldId="282"/>
            <ac:spMk id="7" creationId="{C182E91E-B117-ADCD-0BDE-C86FE5DE69FD}"/>
          </ac:spMkLst>
        </pc:spChg>
        <pc:spChg chg="add mod">
          <ac:chgData name="Sandipan Dandapat" userId="c1dcd8b0-c2b7-4ac0-9f5a-fd6070ae5fca" providerId="ADAL" clId="{CF7C3086-729A-4361-84FA-1FD1C0AD42BB}" dt="2025-10-21T04:14:31.222" v="873" actId="114"/>
          <ac:spMkLst>
            <pc:docMk/>
            <pc:sldMk cId="3312251388" sldId="282"/>
            <ac:spMk id="8" creationId="{83F255DB-7311-4852-6C1D-C0D50F3FF94C}"/>
          </ac:spMkLst>
        </pc:spChg>
      </pc:sldChg>
      <pc:sldChg chg="modSp new mod">
        <pc:chgData name="Sandipan Dandapat" userId="c1dcd8b0-c2b7-4ac0-9f5a-fd6070ae5fca" providerId="ADAL" clId="{CF7C3086-729A-4361-84FA-1FD1C0AD42BB}" dt="2025-10-21T04:22:49.649" v="1313" actId="33524"/>
        <pc:sldMkLst>
          <pc:docMk/>
          <pc:sldMk cId="1830680223" sldId="283"/>
        </pc:sldMkLst>
        <pc:spChg chg="mod">
          <ac:chgData name="Sandipan Dandapat" userId="c1dcd8b0-c2b7-4ac0-9f5a-fd6070ae5fca" providerId="ADAL" clId="{CF7C3086-729A-4361-84FA-1FD1C0AD42BB}" dt="2025-10-21T04:19:37.177" v="889" actId="20577"/>
          <ac:spMkLst>
            <pc:docMk/>
            <pc:sldMk cId="1830680223" sldId="283"/>
            <ac:spMk id="2" creationId="{B301BF83-AFD6-D16D-94B3-ACBDEC42A5BD}"/>
          </ac:spMkLst>
        </pc:spChg>
        <pc:spChg chg="mod">
          <ac:chgData name="Sandipan Dandapat" userId="c1dcd8b0-c2b7-4ac0-9f5a-fd6070ae5fca" providerId="ADAL" clId="{CF7C3086-729A-4361-84FA-1FD1C0AD42BB}" dt="2025-10-21T04:22:49.649" v="1313" actId="33524"/>
          <ac:spMkLst>
            <pc:docMk/>
            <pc:sldMk cId="1830680223" sldId="283"/>
            <ac:spMk id="3" creationId="{36495E98-1AAB-4904-1388-159F234202A4}"/>
          </ac:spMkLst>
        </pc:spChg>
      </pc:sldChg>
      <pc:sldChg chg="addSp delSp modSp new mod modAnim">
        <pc:chgData name="Sandipan Dandapat" userId="c1dcd8b0-c2b7-4ac0-9f5a-fd6070ae5fca" providerId="ADAL" clId="{CF7C3086-729A-4361-84FA-1FD1C0AD42BB}" dt="2025-10-22T01:39:18.444" v="2638"/>
        <pc:sldMkLst>
          <pc:docMk/>
          <pc:sldMk cId="3341527059" sldId="284"/>
        </pc:sldMkLst>
        <pc:spChg chg="add mod">
          <ac:chgData name="Sandipan Dandapat" userId="c1dcd8b0-c2b7-4ac0-9f5a-fd6070ae5fca" providerId="ADAL" clId="{CF7C3086-729A-4361-84FA-1FD1C0AD42BB}" dt="2025-10-21T22:33:54.310" v="1582" actId="1076"/>
          <ac:spMkLst>
            <pc:docMk/>
            <pc:sldMk cId="3341527059" sldId="284"/>
            <ac:spMk id="14" creationId="{A5543630-A40A-E4DB-5994-C9A5478D57BC}"/>
          </ac:spMkLst>
        </pc:spChg>
        <pc:spChg chg="add mod">
          <ac:chgData name="Sandipan Dandapat" userId="c1dcd8b0-c2b7-4ac0-9f5a-fd6070ae5fca" providerId="ADAL" clId="{CF7C3086-729A-4361-84FA-1FD1C0AD42BB}" dt="2025-10-21T22:33:54.310" v="1582" actId="1076"/>
          <ac:spMkLst>
            <pc:docMk/>
            <pc:sldMk cId="3341527059" sldId="284"/>
            <ac:spMk id="15" creationId="{0224C7F7-1D1C-B76D-07AC-B7AE9164BF76}"/>
          </ac:spMkLst>
        </pc:spChg>
        <pc:spChg chg="add mod">
          <ac:chgData name="Sandipan Dandapat" userId="c1dcd8b0-c2b7-4ac0-9f5a-fd6070ae5fca" providerId="ADAL" clId="{CF7C3086-729A-4361-84FA-1FD1C0AD42BB}" dt="2025-10-21T22:36:15.255" v="1800" actId="20577"/>
          <ac:spMkLst>
            <pc:docMk/>
            <pc:sldMk cId="3341527059" sldId="284"/>
            <ac:spMk id="16" creationId="{B2EE0ED6-A168-A7FF-7EE3-C52A41238630}"/>
          </ac:spMkLst>
        </pc:spChg>
        <pc:graphicFrameChg chg="add mod ord modGraphic">
          <ac:chgData name="Sandipan Dandapat" userId="c1dcd8b0-c2b7-4ac0-9f5a-fd6070ae5fca" providerId="ADAL" clId="{CF7C3086-729A-4361-84FA-1FD1C0AD42BB}" dt="2025-10-21T22:33:54.310" v="1582" actId="1076"/>
          <ac:graphicFrameMkLst>
            <pc:docMk/>
            <pc:sldMk cId="3341527059" sldId="284"/>
            <ac:graphicFrameMk id="4" creationId="{77CA9318-6C3C-2C30-9104-43ED3A8EB496}"/>
          </ac:graphicFrameMkLst>
        </pc:graphicFrameChg>
        <pc:graphicFrameChg chg="add mod modGraphic">
          <ac:chgData name="Sandipan Dandapat" userId="c1dcd8b0-c2b7-4ac0-9f5a-fd6070ae5fca" providerId="ADAL" clId="{CF7C3086-729A-4361-84FA-1FD1C0AD42BB}" dt="2025-10-21T22:33:54.310" v="1582" actId="1076"/>
          <ac:graphicFrameMkLst>
            <pc:docMk/>
            <pc:sldMk cId="3341527059" sldId="284"/>
            <ac:graphicFrameMk id="5" creationId="{923D9394-9D89-AFC0-046D-18CD29D9177F}"/>
          </ac:graphicFrameMkLst>
        </pc:graphicFrameChg>
        <pc:cxnChg chg="add mod">
          <ac:chgData name="Sandipan Dandapat" userId="c1dcd8b0-c2b7-4ac0-9f5a-fd6070ae5fca" providerId="ADAL" clId="{CF7C3086-729A-4361-84FA-1FD1C0AD42BB}" dt="2025-10-21T22:33:54.310" v="1582" actId="1076"/>
          <ac:cxnSpMkLst>
            <pc:docMk/>
            <pc:sldMk cId="3341527059" sldId="284"/>
            <ac:cxnSpMk id="7" creationId="{C83C3B8F-A19C-CBBB-A037-20819EA5C7D6}"/>
          </ac:cxnSpMkLst>
        </pc:cxnChg>
        <pc:cxnChg chg="add mod">
          <ac:chgData name="Sandipan Dandapat" userId="c1dcd8b0-c2b7-4ac0-9f5a-fd6070ae5fca" providerId="ADAL" clId="{CF7C3086-729A-4361-84FA-1FD1C0AD42BB}" dt="2025-10-21T22:33:54.310" v="1582" actId="1076"/>
          <ac:cxnSpMkLst>
            <pc:docMk/>
            <pc:sldMk cId="3341527059" sldId="284"/>
            <ac:cxnSpMk id="9" creationId="{8912BF2E-A82A-7357-5316-53274D882EE7}"/>
          </ac:cxnSpMkLst>
        </pc:cxnChg>
        <pc:cxnChg chg="add mod">
          <ac:chgData name="Sandipan Dandapat" userId="c1dcd8b0-c2b7-4ac0-9f5a-fd6070ae5fca" providerId="ADAL" clId="{CF7C3086-729A-4361-84FA-1FD1C0AD42BB}" dt="2025-10-21T22:33:54.310" v="1582" actId="1076"/>
          <ac:cxnSpMkLst>
            <pc:docMk/>
            <pc:sldMk cId="3341527059" sldId="284"/>
            <ac:cxnSpMk id="11" creationId="{C03F32C9-C78F-4E30-DCFB-57E4C502B287}"/>
          </ac:cxnSpMkLst>
        </pc:cxnChg>
        <pc:cxnChg chg="add mod">
          <ac:chgData name="Sandipan Dandapat" userId="c1dcd8b0-c2b7-4ac0-9f5a-fd6070ae5fca" providerId="ADAL" clId="{CF7C3086-729A-4361-84FA-1FD1C0AD42BB}" dt="2025-10-21T22:33:54.310" v="1582" actId="1076"/>
          <ac:cxnSpMkLst>
            <pc:docMk/>
            <pc:sldMk cId="3341527059" sldId="284"/>
            <ac:cxnSpMk id="13" creationId="{D3A564B0-705F-4809-9294-46223E41CC97}"/>
          </ac:cxnSpMkLst>
        </pc:cxnChg>
      </pc:sldChg>
      <pc:sldChg chg="modSp new mod">
        <pc:chgData name="Sandipan Dandapat" userId="c1dcd8b0-c2b7-4ac0-9f5a-fd6070ae5fca" providerId="ADAL" clId="{CF7C3086-729A-4361-84FA-1FD1C0AD42BB}" dt="2025-10-21T23:51:54.466" v="2009" actId="14100"/>
        <pc:sldMkLst>
          <pc:docMk/>
          <pc:sldMk cId="2807846763" sldId="285"/>
        </pc:sldMkLst>
        <pc:spChg chg="mod">
          <ac:chgData name="Sandipan Dandapat" userId="c1dcd8b0-c2b7-4ac0-9f5a-fd6070ae5fca" providerId="ADAL" clId="{CF7C3086-729A-4361-84FA-1FD1C0AD42BB}" dt="2025-10-21T22:54:24.736" v="1833" actId="20577"/>
          <ac:spMkLst>
            <pc:docMk/>
            <pc:sldMk cId="2807846763" sldId="285"/>
            <ac:spMk id="2" creationId="{EF9DF953-793E-C134-EDAC-1CFF7AC75615}"/>
          </ac:spMkLst>
        </pc:spChg>
        <pc:spChg chg="mod">
          <ac:chgData name="Sandipan Dandapat" userId="c1dcd8b0-c2b7-4ac0-9f5a-fd6070ae5fca" providerId="ADAL" clId="{CF7C3086-729A-4361-84FA-1FD1C0AD42BB}" dt="2025-10-21T23:51:54.466" v="2009" actId="14100"/>
          <ac:spMkLst>
            <pc:docMk/>
            <pc:sldMk cId="2807846763" sldId="285"/>
            <ac:spMk id="3" creationId="{CB72D251-0685-8C5A-1A76-9FE6FFF78650}"/>
          </ac:spMkLst>
        </pc:spChg>
      </pc:sldChg>
      <pc:sldChg chg="addSp delSp modSp new mod">
        <pc:chgData name="Sandipan Dandapat" userId="c1dcd8b0-c2b7-4ac0-9f5a-fd6070ae5fca" providerId="ADAL" clId="{CF7C3086-729A-4361-84FA-1FD1C0AD42BB}" dt="2025-10-22T01:15:02.951" v="2632" actId="1076"/>
        <pc:sldMkLst>
          <pc:docMk/>
          <pc:sldMk cId="464261232" sldId="286"/>
        </pc:sldMkLst>
        <pc:spChg chg="mod">
          <ac:chgData name="Sandipan Dandapat" userId="c1dcd8b0-c2b7-4ac0-9f5a-fd6070ae5fca" providerId="ADAL" clId="{CF7C3086-729A-4361-84FA-1FD1C0AD42BB}" dt="2025-10-21T23:53:04.395" v="2058" actId="20577"/>
          <ac:spMkLst>
            <pc:docMk/>
            <pc:sldMk cId="464261232" sldId="286"/>
            <ac:spMk id="2" creationId="{03A45A65-68B0-A506-D369-CB7590D38A3B}"/>
          </ac:spMkLst>
        </pc:spChg>
        <pc:spChg chg="del">
          <ac:chgData name="Sandipan Dandapat" userId="c1dcd8b0-c2b7-4ac0-9f5a-fd6070ae5fca" providerId="ADAL" clId="{CF7C3086-729A-4361-84FA-1FD1C0AD42BB}" dt="2025-10-22T00:05:40.346" v="2059" actId="3680"/>
          <ac:spMkLst>
            <pc:docMk/>
            <pc:sldMk cId="464261232" sldId="286"/>
            <ac:spMk id="3" creationId="{B1684774-5307-B132-29C5-E47EDB346552}"/>
          </ac:spMkLst>
        </pc:spChg>
        <pc:spChg chg="add mod">
          <ac:chgData name="Sandipan Dandapat" userId="c1dcd8b0-c2b7-4ac0-9f5a-fd6070ae5fca" providerId="ADAL" clId="{CF7C3086-729A-4361-84FA-1FD1C0AD42BB}" dt="2025-10-22T00:38:36.370" v="2309" actId="1076"/>
          <ac:spMkLst>
            <pc:docMk/>
            <pc:sldMk cId="464261232" sldId="286"/>
            <ac:spMk id="10" creationId="{8B205707-9B30-9563-6CA2-DE8DF5C077FD}"/>
          </ac:spMkLst>
        </pc:spChg>
        <pc:spChg chg="add mod">
          <ac:chgData name="Sandipan Dandapat" userId="c1dcd8b0-c2b7-4ac0-9f5a-fd6070ae5fca" providerId="ADAL" clId="{CF7C3086-729A-4361-84FA-1FD1C0AD42BB}" dt="2025-10-22T00:38:36.370" v="2309" actId="1076"/>
          <ac:spMkLst>
            <pc:docMk/>
            <pc:sldMk cId="464261232" sldId="286"/>
            <ac:spMk id="11" creationId="{5CE1C6BF-0515-09A9-329B-1E4F501DDA25}"/>
          </ac:spMkLst>
        </pc:spChg>
        <pc:spChg chg="add mod">
          <ac:chgData name="Sandipan Dandapat" userId="c1dcd8b0-c2b7-4ac0-9f5a-fd6070ae5fca" providerId="ADAL" clId="{CF7C3086-729A-4361-84FA-1FD1C0AD42BB}" dt="2025-10-22T01:09:53.170" v="2570" actId="1076"/>
          <ac:spMkLst>
            <pc:docMk/>
            <pc:sldMk cId="464261232" sldId="286"/>
            <ac:spMk id="12" creationId="{10F7EA7E-6ADE-2CD5-E8C9-A740C6F75D1D}"/>
          </ac:spMkLst>
        </pc:spChg>
        <pc:spChg chg="add mod">
          <ac:chgData name="Sandipan Dandapat" userId="c1dcd8b0-c2b7-4ac0-9f5a-fd6070ae5fca" providerId="ADAL" clId="{CF7C3086-729A-4361-84FA-1FD1C0AD42BB}" dt="2025-10-22T00:38:46.402" v="2312" actId="1076"/>
          <ac:spMkLst>
            <pc:docMk/>
            <pc:sldMk cId="464261232" sldId="286"/>
            <ac:spMk id="14" creationId="{620ECB6D-204B-173C-33F7-078E5BD2E691}"/>
          </ac:spMkLst>
        </pc:spChg>
        <pc:spChg chg="add del">
          <ac:chgData name="Sandipan Dandapat" userId="c1dcd8b0-c2b7-4ac0-9f5a-fd6070ae5fca" providerId="ADAL" clId="{CF7C3086-729A-4361-84FA-1FD1C0AD42BB}" dt="2025-10-22T01:00:05.818" v="2501" actId="22"/>
          <ac:spMkLst>
            <pc:docMk/>
            <pc:sldMk cId="464261232" sldId="286"/>
            <ac:spMk id="17" creationId="{08BC567B-1CCF-2F76-FD70-3B3EE502E18E}"/>
          </ac:spMkLst>
        </pc:spChg>
        <pc:spChg chg="add mod">
          <ac:chgData name="Sandipan Dandapat" userId="c1dcd8b0-c2b7-4ac0-9f5a-fd6070ae5fca" providerId="ADAL" clId="{CF7C3086-729A-4361-84FA-1FD1C0AD42BB}" dt="2025-10-22T01:10:18.869" v="2575" actId="20577"/>
          <ac:spMkLst>
            <pc:docMk/>
            <pc:sldMk cId="464261232" sldId="286"/>
            <ac:spMk id="20" creationId="{33495F6A-BF61-AB0E-665B-A090326579BA}"/>
          </ac:spMkLst>
        </pc:spChg>
        <pc:spChg chg="add del mod">
          <ac:chgData name="Sandipan Dandapat" userId="c1dcd8b0-c2b7-4ac0-9f5a-fd6070ae5fca" providerId="ADAL" clId="{CF7C3086-729A-4361-84FA-1FD1C0AD42BB}" dt="2025-10-22T01:12:07.812" v="2621" actId="478"/>
          <ac:spMkLst>
            <pc:docMk/>
            <pc:sldMk cId="464261232" sldId="286"/>
            <ac:spMk id="21" creationId="{32186D94-D770-D2F9-C7AD-B0D9F7B3293A}"/>
          </ac:spMkLst>
        </pc:spChg>
        <pc:spChg chg="add del mod">
          <ac:chgData name="Sandipan Dandapat" userId="c1dcd8b0-c2b7-4ac0-9f5a-fd6070ae5fca" providerId="ADAL" clId="{CF7C3086-729A-4361-84FA-1FD1C0AD42BB}" dt="2025-10-22T01:10:55.304" v="2587" actId="478"/>
          <ac:spMkLst>
            <pc:docMk/>
            <pc:sldMk cId="464261232" sldId="286"/>
            <ac:spMk id="22" creationId="{8AE91AB6-EC49-A145-88FF-FFF2C87B2DB5}"/>
          </ac:spMkLst>
        </pc:spChg>
        <pc:spChg chg="add mod">
          <ac:chgData name="Sandipan Dandapat" userId="c1dcd8b0-c2b7-4ac0-9f5a-fd6070ae5fca" providerId="ADAL" clId="{CF7C3086-729A-4361-84FA-1FD1C0AD42BB}" dt="2025-10-22T01:10:59.002" v="2588" actId="1076"/>
          <ac:spMkLst>
            <pc:docMk/>
            <pc:sldMk cId="464261232" sldId="286"/>
            <ac:spMk id="23" creationId="{99C06498-23AF-3099-4F6B-BAB67145E612}"/>
          </ac:spMkLst>
        </pc:spChg>
        <pc:spChg chg="add mod">
          <ac:chgData name="Sandipan Dandapat" userId="c1dcd8b0-c2b7-4ac0-9f5a-fd6070ae5fca" providerId="ADAL" clId="{CF7C3086-729A-4361-84FA-1FD1C0AD42BB}" dt="2025-10-22T01:10:39.533" v="2582" actId="1076"/>
          <ac:spMkLst>
            <pc:docMk/>
            <pc:sldMk cId="464261232" sldId="286"/>
            <ac:spMk id="24" creationId="{A1CE8D08-C1F6-5752-6FD1-290CF5E77577}"/>
          </ac:spMkLst>
        </pc:spChg>
        <pc:spChg chg="add mod">
          <ac:chgData name="Sandipan Dandapat" userId="c1dcd8b0-c2b7-4ac0-9f5a-fd6070ae5fca" providerId="ADAL" clId="{CF7C3086-729A-4361-84FA-1FD1C0AD42BB}" dt="2025-10-22T01:11:17.902" v="2591" actId="1076"/>
          <ac:spMkLst>
            <pc:docMk/>
            <pc:sldMk cId="464261232" sldId="286"/>
            <ac:spMk id="25" creationId="{E9C26016-ACE3-99E4-BEDD-F5783F54C60E}"/>
          </ac:spMkLst>
        </pc:spChg>
        <pc:spChg chg="add mod">
          <ac:chgData name="Sandipan Dandapat" userId="c1dcd8b0-c2b7-4ac0-9f5a-fd6070ae5fca" providerId="ADAL" clId="{CF7C3086-729A-4361-84FA-1FD1C0AD42BB}" dt="2025-10-22T01:11:46.199" v="2608" actId="1076"/>
          <ac:spMkLst>
            <pc:docMk/>
            <pc:sldMk cId="464261232" sldId="286"/>
            <ac:spMk id="26" creationId="{4ECFC73C-2D24-74ED-2235-6440ABE04BEF}"/>
          </ac:spMkLst>
        </pc:spChg>
        <pc:spChg chg="add mod">
          <ac:chgData name="Sandipan Dandapat" userId="c1dcd8b0-c2b7-4ac0-9f5a-fd6070ae5fca" providerId="ADAL" clId="{CF7C3086-729A-4361-84FA-1FD1C0AD42BB}" dt="2025-10-22T01:12:00.412" v="2619" actId="20577"/>
          <ac:spMkLst>
            <pc:docMk/>
            <pc:sldMk cId="464261232" sldId="286"/>
            <ac:spMk id="27" creationId="{33BF2E25-5BCA-4BE7-BCF1-C6A48575EE33}"/>
          </ac:spMkLst>
        </pc:spChg>
        <pc:spChg chg="add mod">
          <ac:chgData name="Sandipan Dandapat" userId="c1dcd8b0-c2b7-4ac0-9f5a-fd6070ae5fca" providerId="ADAL" clId="{CF7C3086-729A-4361-84FA-1FD1C0AD42BB}" dt="2025-10-22T01:15:02.951" v="2632" actId="1076"/>
          <ac:spMkLst>
            <pc:docMk/>
            <pc:sldMk cId="464261232" sldId="286"/>
            <ac:spMk id="28" creationId="{766EBEB9-0DB4-E97B-3D9C-61A0E1A27E80}"/>
          </ac:spMkLst>
        </pc:spChg>
        <pc:spChg chg="add mod">
          <ac:chgData name="Sandipan Dandapat" userId="c1dcd8b0-c2b7-4ac0-9f5a-fd6070ae5fca" providerId="ADAL" clId="{CF7C3086-729A-4361-84FA-1FD1C0AD42BB}" dt="2025-10-22T01:12:27.116" v="2631" actId="20577"/>
          <ac:spMkLst>
            <pc:docMk/>
            <pc:sldMk cId="464261232" sldId="286"/>
            <ac:spMk id="29" creationId="{A35F9135-4C6B-733E-8E05-872BA24D902D}"/>
          </ac:spMkLst>
        </pc:spChg>
        <pc:graphicFrameChg chg="add mod ord modGraphic">
          <ac:chgData name="Sandipan Dandapat" userId="c1dcd8b0-c2b7-4ac0-9f5a-fd6070ae5fca" providerId="ADAL" clId="{CF7C3086-729A-4361-84FA-1FD1C0AD42BB}" dt="2025-10-22T00:38:36.370" v="2309" actId="1076"/>
          <ac:graphicFrameMkLst>
            <pc:docMk/>
            <pc:sldMk cId="464261232" sldId="286"/>
            <ac:graphicFrameMk id="4" creationId="{0E8D9BA7-CD51-5FCA-9876-4C09FDD89292}"/>
          </ac:graphicFrameMkLst>
        </pc:graphicFrameChg>
        <pc:graphicFrameChg chg="add del mod modGraphic">
          <ac:chgData name="Sandipan Dandapat" userId="c1dcd8b0-c2b7-4ac0-9f5a-fd6070ae5fca" providerId="ADAL" clId="{CF7C3086-729A-4361-84FA-1FD1C0AD42BB}" dt="2025-10-22T00:49:31.348" v="2475" actId="21"/>
          <ac:graphicFrameMkLst>
            <pc:docMk/>
            <pc:sldMk cId="464261232" sldId="286"/>
            <ac:graphicFrameMk id="15" creationId="{4FCB68C1-389D-A6CC-9FA1-648B6F1FA3A3}"/>
          </ac:graphicFrameMkLst>
        </pc:graphicFrameChg>
        <pc:graphicFrameChg chg="add del mod modGraphic">
          <ac:chgData name="Sandipan Dandapat" userId="c1dcd8b0-c2b7-4ac0-9f5a-fd6070ae5fca" providerId="ADAL" clId="{CF7C3086-729A-4361-84FA-1FD1C0AD42BB}" dt="2025-10-22T01:01:57.091" v="2504" actId="478"/>
          <ac:graphicFrameMkLst>
            <pc:docMk/>
            <pc:sldMk cId="464261232" sldId="286"/>
            <ac:graphicFrameMk id="18" creationId="{A7DFD7FA-1451-C75C-40ED-C3510F91FB1A}"/>
          </ac:graphicFrameMkLst>
        </pc:graphicFrameChg>
        <pc:graphicFrameChg chg="add del mod modGraphic">
          <ac:chgData name="Sandipan Dandapat" userId="c1dcd8b0-c2b7-4ac0-9f5a-fd6070ae5fca" providerId="ADAL" clId="{CF7C3086-729A-4361-84FA-1FD1C0AD42BB}" dt="2025-10-22T01:08:37.721" v="2557" actId="478"/>
          <ac:graphicFrameMkLst>
            <pc:docMk/>
            <pc:sldMk cId="464261232" sldId="286"/>
            <ac:graphicFrameMk id="19" creationId="{5D2721CE-F6EF-C1D2-7CB7-2CBD1801AC8E}"/>
          </ac:graphicFrameMkLst>
        </pc:graphicFrameChg>
        <pc:cxnChg chg="add mod">
          <ac:chgData name="Sandipan Dandapat" userId="c1dcd8b0-c2b7-4ac0-9f5a-fd6070ae5fca" providerId="ADAL" clId="{CF7C3086-729A-4361-84FA-1FD1C0AD42BB}" dt="2025-10-22T00:38:36.370" v="2309" actId="1076"/>
          <ac:cxnSpMkLst>
            <pc:docMk/>
            <pc:sldMk cId="464261232" sldId="286"/>
            <ac:cxnSpMk id="6" creationId="{6A3110AF-A2CB-6A05-A4E9-B274F8B4CA33}"/>
          </ac:cxnSpMkLst>
        </pc:cxnChg>
        <pc:cxnChg chg="add mod">
          <ac:chgData name="Sandipan Dandapat" userId="c1dcd8b0-c2b7-4ac0-9f5a-fd6070ae5fca" providerId="ADAL" clId="{CF7C3086-729A-4361-84FA-1FD1C0AD42BB}" dt="2025-10-22T00:38:36.370" v="2309" actId="1076"/>
          <ac:cxnSpMkLst>
            <pc:docMk/>
            <pc:sldMk cId="464261232" sldId="286"/>
            <ac:cxnSpMk id="9" creationId="{7B598ABC-17CE-1BA5-DB2E-F67D0B0BDC94}"/>
          </ac:cxnSpMkLst>
        </pc:cxnChg>
      </pc:sldChg>
      <pc:sldChg chg="addSp delSp modSp new 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1519389183" sldId="287"/>
        </pc:sldMkLst>
        <pc:spChg chg="del">
          <ac:chgData name="Sandipan Dandapat" userId="c1dcd8b0-c2b7-4ac0-9f5a-fd6070ae5fca" providerId="ADAL" clId="{CF7C3086-729A-4361-84FA-1FD1C0AD42BB}" dt="2025-10-22T00:49:43.465" v="2477"/>
          <ac:spMkLst>
            <pc:docMk/>
            <pc:sldMk cId="1519389183" sldId="287"/>
            <ac:spMk id="3" creationId="{A142D9D5-F4C1-2549-BCF9-35FA01DB2CE4}"/>
          </ac:spMkLst>
        </pc:spChg>
        <pc:graphicFrameChg chg="add mod">
          <ac:chgData name="Sandipan Dandapat" userId="c1dcd8b0-c2b7-4ac0-9f5a-fd6070ae5fca" providerId="ADAL" clId="{CF7C3086-729A-4361-84FA-1FD1C0AD42BB}" dt="2025-10-22T00:49:43.465" v="2477"/>
          <ac:graphicFrameMkLst>
            <pc:docMk/>
            <pc:sldMk cId="1519389183" sldId="287"/>
            <ac:graphicFrameMk id="15" creationId="{4FCB68C1-389D-A6CC-9FA1-648B6F1FA3A3}"/>
          </ac:graphicFrameMkLst>
        </pc:graphicFrameChg>
      </pc:sldChg>
      <pc:sldChg chg="del">
        <pc:chgData name="Sandipan Dandapat" userId="c1dcd8b0-c2b7-4ac0-9f5a-fd6070ae5fca" providerId="ADAL" clId="{CF7C3086-729A-4361-84FA-1FD1C0AD42BB}" dt="2025-10-23T01:22:11.461" v="2639" actId="47"/>
        <pc:sldMkLst>
          <pc:docMk/>
          <pc:sldMk cId="3704250545" sldId="289"/>
        </pc:sldMkLst>
      </pc:sldChg>
    </pc:docChg>
  </pc:docChgLst>
  <pc:docChgLst>
    <pc:chgData name="Sandipan Dandapat" userId="c1dcd8b0-c2b7-4ac0-9f5a-fd6070ae5fca" providerId="ADAL" clId="{F5D24B49-55AA-4AC6-929F-D8762D29383C}"/>
    <pc:docChg chg="delSld modSld">
      <pc:chgData name="Sandipan Dandapat" userId="c1dcd8b0-c2b7-4ac0-9f5a-fd6070ae5fca" providerId="ADAL" clId="{F5D24B49-55AA-4AC6-929F-D8762D29383C}" dt="2025-09-30T08:30:56.105" v="1" actId="47"/>
      <pc:docMkLst>
        <pc:docMk/>
      </pc:docMkLst>
      <pc:sldChg chg="del">
        <pc:chgData name="Sandipan Dandapat" userId="c1dcd8b0-c2b7-4ac0-9f5a-fd6070ae5fca" providerId="ADAL" clId="{F5D24B49-55AA-4AC6-929F-D8762D29383C}" dt="2025-09-30T08:30:56.105" v="1" actId="47"/>
        <pc:sldMkLst>
          <pc:docMk/>
          <pc:sldMk cId="1949364725" sldId="257"/>
        </pc:sldMkLst>
      </pc:sldChg>
      <pc:sldChg chg="modSp mod">
        <pc:chgData name="Sandipan Dandapat" userId="c1dcd8b0-c2b7-4ac0-9f5a-fd6070ae5fca" providerId="ADAL" clId="{F5D24B49-55AA-4AC6-929F-D8762D29383C}" dt="2025-09-30T07:09:52.682" v="0" actId="20577"/>
        <pc:sldMkLst>
          <pc:docMk/>
          <pc:sldMk cId="3277602794" sldId="27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EA8D4D-8ACC-4443-BEB4-F3BC9F099AC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411DE89-0DCF-47CC-8EBE-BC6BA112E5F4}">
      <dgm:prSet/>
      <dgm:spPr/>
      <dgm:t>
        <a:bodyPr/>
        <a:lstStyle/>
        <a:p>
          <a:r>
            <a:rPr lang="en-US"/>
            <a:t>A thread (of execution) is a sequence of control flow within a process. So far, all the programs we have written runs under Linux as a process with a single thread. But it is possible to create more than one thread of execution within a process.</a:t>
          </a:r>
        </a:p>
      </dgm:t>
    </dgm:pt>
    <dgm:pt modelId="{9588FA78-A5E3-4EC0-8369-E21C5C879543}" type="parTrans" cxnId="{27CC8BD3-2164-4908-8F55-931E26DCB5A4}">
      <dgm:prSet/>
      <dgm:spPr/>
      <dgm:t>
        <a:bodyPr/>
        <a:lstStyle/>
        <a:p>
          <a:endParaRPr lang="en-US"/>
        </a:p>
      </dgm:t>
    </dgm:pt>
    <dgm:pt modelId="{4F2D9830-7A64-4FEE-9677-DD719B97A0C5}" type="sibTrans" cxnId="{27CC8BD3-2164-4908-8F55-931E26DCB5A4}">
      <dgm:prSet/>
      <dgm:spPr/>
      <dgm:t>
        <a:bodyPr/>
        <a:lstStyle/>
        <a:p>
          <a:endParaRPr lang="en-US"/>
        </a:p>
      </dgm:t>
    </dgm:pt>
    <dgm:pt modelId="{5EE3FB2D-DB72-4991-89AB-548958B7DBE6}">
      <dgm:prSet/>
      <dgm:spPr/>
      <dgm:t>
        <a:bodyPr/>
        <a:lstStyle/>
        <a:p>
          <a:r>
            <a:rPr lang="en-US"/>
            <a:t>Different threads have different virtual CPU and stack, but have the same global data area, file descriptors etc.</a:t>
          </a:r>
        </a:p>
      </dgm:t>
    </dgm:pt>
    <dgm:pt modelId="{6D6B4992-CA3A-4169-848F-1D32FE49855D}" type="parTrans" cxnId="{8DD3472E-B01D-458C-BDDD-05CD06621BE9}">
      <dgm:prSet/>
      <dgm:spPr/>
      <dgm:t>
        <a:bodyPr/>
        <a:lstStyle/>
        <a:p>
          <a:endParaRPr lang="en-US"/>
        </a:p>
      </dgm:t>
    </dgm:pt>
    <dgm:pt modelId="{8A3B1D87-C5D3-4581-8040-EFFD4098FF24}" type="sibTrans" cxnId="{8DD3472E-B01D-458C-BDDD-05CD06621BE9}">
      <dgm:prSet/>
      <dgm:spPr/>
      <dgm:t>
        <a:bodyPr/>
        <a:lstStyle/>
        <a:p>
          <a:endParaRPr lang="en-US"/>
        </a:p>
      </dgm:t>
    </dgm:pt>
    <dgm:pt modelId="{B0715A43-DA84-4064-906D-FC655E9B78B7}" type="pres">
      <dgm:prSet presAssocID="{C6EA8D4D-8ACC-4443-BEB4-F3BC9F099AC4}" presName="linear" presStyleCnt="0">
        <dgm:presLayoutVars>
          <dgm:animLvl val="lvl"/>
          <dgm:resizeHandles val="exact"/>
        </dgm:presLayoutVars>
      </dgm:prSet>
      <dgm:spPr/>
    </dgm:pt>
    <dgm:pt modelId="{AD67BEF7-1AB9-4B67-8AE7-8EFE9167020C}" type="pres">
      <dgm:prSet presAssocID="{F411DE89-0DCF-47CC-8EBE-BC6BA112E5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D42766-B0A7-48E1-8639-4071D5FFB347}" type="pres">
      <dgm:prSet presAssocID="{4F2D9830-7A64-4FEE-9677-DD719B97A0C5}" presName="spacer" presStyleCnt="0"/>
      <dgm:spPr/>
    </dgm:pt>
    <dgm:pt modelId="{8C40EDA2-4A1C-4CA0-977C-892AEFFFDD94}" type="pres">
      <dgm:prSet presAssocID="{5EE3FB2D-DB72-4991-89AB-548958B7DBE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95A9217-359E-4D7B-AB45-66B5C52B9B89}" type="presOf" srcId="{5EE3FB2D-DB72-4991-89AB-548958B7DBE6}" destId="{8C40EDA2-4A1C-4CA0-977C-892AEFFFDD94}" srcOrd="0" destOrd="0" presId="urn:microsoft.com/office/officeart/2005/8/layout/vList2"/>
    <dgm:cxn modelId="{8DD3472E-B01D-458C-BDDD-05CD06621BE9}" srcId="{C6EA8D4D-8ACC-4443-BEB4-F3BC9F099AC4}" destId="{5EE3FB2D-DB72-4991-89AB-548958B7DBE6}" srcOrd="1" destOrd="0" parTransId="{6D6B4992-CA3A-4169-848F-1D32FE49855D}" sibTransId="{8A3B1D87-C5D3-4581-8040-EFFD4098FF24}"/>
    <dgm:cxn modelId="{D060905C-5C5B-4162-8BE9-33DA0207B0A5}" type="presOf" srcId="{F411DE89-0DCF-47CC-8EBE-BC6BA112E5F4}" destId="{AD67BEF7-1AB9-4B67-8AE7-8EFE9167020C}" srcOrd="0" destOrd="0" presId="urn:microsoft.com/office/officeart/2005/8/layout/vList2"/>
    <dgm:cxn modelId="{27CC8BD3-2164-4908-8F55-931E26DCB5A4}" srcId="{C6EA8D4D-8ACC-4443-BEB4-F3BC9F099AC4}" destId="{F411DE89-0DCF-47CC-8EBE-BC6BA112E5F4}" srcOrd="0" destOrd="0" parTransId="{9588FA78-A5E3-4EC0-8369-E21C5C879543}" sibTransId="{4F2D9830-7A64-4FEE-9677-DD719B97A0C5}"/>
    <dgm:cxn modelId="{C6BEE2DD-DFCE-4DA2-89CF-2C08439217B9}" type="presOf" srcId="{C6EA8D4D-8ACC-4443-BEB4-F3BC9F099AC4}" destId="{B0715A43-DA84-4064-906D-FC655E9B78B7}" srcOrd="0" destOrd="0" presId="urn:microsoft.com/office/officeart/2005/8/layout/vList2"/>
    <dgm:cxn modelId="{058FC30D-301F-481A-BEA7-F3C38788EE7C}" type="presParOf" srcId="{B0715A43-DA84-4064-906D-FC655E9B78B7}" destId="{AD67BEF7-1AB9-4B67-8AE7-8EFE9167020C}" srcOrd="0" destOrd="0" presId="urn:microsoft.com/office/officeart/2005/8/layout/vList2"/>
    <dgm:cxn modelId="{CF2B24BB-B4F6-4390-8393-61BEEF657CB0}" type="presParOf" srcId="{B0715A43-DA84-4064-906D-FC655E9B78B7}" destId="{84D42766-B0A7-48E1-8639-4071D5FFB347}" srcOrd="1" destOrd="0" presId="urn:microsoft.com/office/officeart/2005/8/layout/vList2"/>
    <dgm:cxn modelId="{C158D08B-3D41-4027-A05A-E7D902ABA9E0}" type="presParOf" srcId="{B0715A43-DA84-4064-906D-FC655E9B78B7}" destId="{8C40EDA2-4A1C-4CA0-977C-892AEFFFDD9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606FA9-C641-4F15-9B1B-B741561A277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0C87FA2-920B-4CBA-A33F-BA3760826162}">
      <dgm:prSet phldrT="[Text]" phldr="0" custT="1"/>
      <dgm:spPr/>
      <dgm:t>
        <a:bodyPr/>
        <a:lstStyle/>
        <a:p>
          <a:r>
            <a:rPr lang="en-US" sz="2200" dirty="0"/>
            <a:t>User Process (system call)</a:t>
          </a:r>
          <a:endParaRPr lang="en-IN" sz="2200" dirty="0"/>
        </a:p>
      </dgm:t>
    </dgm:pt>
    <dgm:pt modelId="{B8600A71-A243-4FA7-ABA6-88A42E5A8912}" type="parTrans" cxnId="{1D6B21C3-2565-4E1A-8FB2-7CB8101DD537}">
      <dgm:prSet/>
      <dgm:spPr/>
      <dgm:t>
        <a:bodyPr/>
        <a:lstStyle/>
        <a:p>
          <a:endParaRPr lang="en-IN" sz="2200"/>
        </a:p>
      </dgm:t>
    </dgm:pt>
    <dgm:pt modelId="{D9F2A338-D439-4E96-8CDF-312EE5891976}" type="sibTrans" cxnId="{1D6B21C3-2565-4E1A-8FB2-7CB8101DD537}">
      <dgm:prSet custT="1"/>
      <dgm:spPr/>
      <dgm:t>
        <a:bodyPr/>
        <a:lstStyle/>
        <a:p>
          <a:endParaRPr lang="en-IN" sz="2200"/>
        </a:p>
      </dgm:t>
    </dgm:pt>
    <dgm:pt modelId="{774EF0BF-A8A0-4C55-80D0-71A1B1777C74}">
      <dgm:prSet phldrT="[Text]" phldr="0" custT="1"/>
      <dgm:spPr/>
      <dgm:t>
        <a:bodyPr/>
        <a:lstStyle/>
        <a:p>
          <a:r>
            <a:rPr lang="en-US" sz="2200" dirty="0"/>
            <a:t>Current Process State are saved</a:t>
          </a:r>
          <a:endParaRPr lang="en-IN" sz="2200" dirty="0"/>
        </a:p>
      </dgm:t>
    </dgm:pt>
    <dgm:pt modelId="{63E34558-0E5A-4A0B-A0C6-6E3F653B4939}" type="parTrans" cxnId="{A48F669A-C4EE-4823-A022-DEF7C2B32357}">
      <dgm:prSet/>
      <dgm:spPr/>
      <dgm:t>
        <a:bodyPr/>
        <a:lstStyle/>
        <a:p>
          <a:endParaRPr lang="en-IN" sz="2200"/>
        </a:p>
      </dgm:t>
    </dgm:pt>
    <dgm:pt modelId="{49E96C59-C330-4635-9486-B2F78C62844D}" type="sibTrans" cxnId="{A48F669A-C4EE-4823-A022-DEF7C2B32357}">
      <dgm:prSet custT="1"/>
      <dgm:spPr/>
      <dgm:t>
        <a:bodyPr/>
        <a:lstStyle/>
        <a:p>
          <a:endParaRPr lang="en-IN" sz="2200"/>
        </a:p>
      </dgm:t>
    </dgm:pt>
    <dgm:pt modelId="{CBC84E3A-D047-4C09-9B0F-BAAB1F9D7D96}">
      <dgm:prSet phldrT="[Text]" phldr="0" custT="1"/>
      <dgm:spPr/>
      <dgm:t>
        <a:bodyPr/>
        <a:lstStyle/>
        <a:p>
          <a:r>
            <a:rPr lang="en-US" sz="2200" dirty="0"/>
            <a:t>CPU moves to kernel/privilege mode</a:t>
          </a:r>
          <a:endParaRPr lang="en-IN" sz="2200" dirty="0"/>
        </a:p>
      </dgm:t>
    </dgm:pt>
    <dgm:pt modelId="{FE0F4EC6-506F-4587-AEB2-5618E827138C}" type="parTrans" cxnId="{67B24869-F556-4D12-89AF-B0B7A90A966D}">
      <dgm:prSet/>
      <dgm:spPr/>
      <dgm:t>
        <a:bodyPr/>
        <a:lstStyle/>
        <a:p>
          <a:endParaRPr lang="en-IN" sz="2200"/>
        </a:p>
      </dgm:t>
    </dgm:pt>
    <dgm:pt modelId="{A90D23F7-2256-42F6-A409-8C8E050EFFC4}" type="sibTrans" cxnId="{67B24869-F556-4D12-89AF-B0B7A90A966D}">
      <dgm:prSet custT="1"/>
      <dgm:spPr/>
      <dgm:t>
        <a:bodyPr/>
        <a:lstStyle/>
        <a:p>
          <a:endParaRPr lang="en-IN" sz="2200"/>
        </a:p>
      </dgm:t>
    </dgm:pt>
    <dgm:pt modelId="{A8E3C899-EFAE-4421-B53A-AA6A3C0D518E}">
      <dgm:prSet phldrT="[Text]" phldr="0" custT="1"/>
      <dgm:spPr/>
      <dgm:t>
        <a:bodyPr/>
        <a:lstStyle/>
        <a:p>
          <a:r>
            <a:rPr lang="en-US" sz="2200"/>
            <a:t>Interrupt Service</a:t>
          </a:r>
          <a:endParaRPr lang="en-IN" sz="2200" dirty="0"/>
        </a:p>
      </dgm:t>
    </dgm:pt>
    <dgm:pt modelId="{C775F1DA-2507-4811-B673-40065D9B4414}" type="parTrans" cxnId="{10706A18-1A51-48DC-9D47-B2B7274AB0D3}">
      <dgm:prSet/>
      <dgm:spPr/>
      <dgm:t>
        <a:bodyPr/>
        <a:lstStyle/>
        <a:p>
          <a:endParaRPr lang="en-IN" sz="2200"/>
        </a:p>
      </dgm:t>
    </dgm:pt>
    <dgm:pt modelId="{8E8F0B73-C75A-4657-BF53-4AFC916F9F46}" type="sibTrans" cxnId="{10706A18-1A51-48DC-9D47-B2B7274AB0D3}">
      <dgm:prSet custT="1"/>
      <dgm:spPr/>
      <dgm:t>
        <a:bodyPr/>
        <a:lstStyle/>
        <a:p>
          <a:endParaRPr lang="en-IN" sz="2200"/>
        </a:p>
      </dgm:t>
    </dgm:pt>
    <dgm:pt modelId="{00C0550E-B91E-4302-B19E-4B6F7918B384}">
      <dgm:prSet phldrT="[Text]" phldr="0" custT="1"/>
      <dgm:spPr/>
      <dgm:t>
        <a:bodyPr/>
        <a:lstStyle/>
        <a:p>
          <a:r>
            <a:rPr lang="en-US" sz="2200"/>
            <a:t>Return from interrupt</a:t>
          </a:r>
          <a:endParaRPr lang="en-IN" sz="2200" dirty="0"/>
        </a:p>
      </dgm:t>
    </dgm:pt>
    <dgm:pt modelId="{FCD41248-539D-4707-8DB7-C0A861B41047}" type="parTrans" cxnId="{EA710655-C034-4F58-8221-FA4922A7426D}">
      <dgm:prSet/>
      <dgm:spPr/>
      <dgm:t>
        <a:bodyPr/>
        <a:lstStyle/>
        <a:p>
          <a:endParaRPr lang="en-IN" sz="2200"/>
        </a:p>
      </dgm:t>
    </dgm:pt>
    <dgm:pt modelId="{90230CDF-8BC1-41B3-ADCA-8B9572865406}" type="sibTrans" cxnId="{EA710655-C034-4F58-8221-FA4922A7426D}">
      <dgm:prSet custT="1"/>
      <dgm:spPr/>
      <dgm:t>
        <a:bodyPr/>
        <a:lstStyle/>
        <a:p>
          <a:endParaRPr lang="en-IN" sz="2200"/>
        </a:p>
      </dgm:t>
    </dgm:pt>
    <dgm:pt modelId="{9AF4415B-EDA9-423F-8C0A-4B0CE7CE71F7}">
      <dgm:prSet phldrT="[Text]" phldr="0" custT="1"/>
      <dgm:spPr/>
      <dgm:t>
        <a:bodyPr/>
        <a:lstStyle/>
        <a:p>
          <a:r>
            <a:rPr lang="en-US" sz="2200"/>
            <a:t>Restore and continue execution of the normal process</a:t>
          </a:r>
          <a:endParaRPr lang="en-IN" sz="2200" dirty="0"/>
        </a:p>
      </dgm:t>
    </dgm:pt>
    <dgm:pt modelId="{FAFD4136-DCD1-4D09-A4A3-67782E6F825F}" type="parTrans" cxnId="{3EA11356-8B8B-4A47-89C6-DAD2592DDF78}">
      <dgm:prSet/>
      <dgm:spPr/>
      <dgm:t>
        <a:bodyPr/>
        <a:lstStyle/>
        <a:p>
          <a:endParaRPr lang="en-IN" sz="2200"/>
        </a:p>
      </dgm:t>
    </dgm:pt>
    <dgm:pt modelId="{628F090F-E5B1-4D25-8873-B5C84444FE76}" type="sibTrans" cxnId="{3EA11356-8B8B-4A47-89C6-DAD2592DDF78}">
      <dgm:prSet custT="1"/>
      <dgm:spPr/>
      <dgm:t>
        <a:bodyPr/>
        <a:lstStyle/>
        <a:p>
          <a:endParaRPr lang="en-IN" sz="2200"/>
        </a:p>
      </dgm:t>
    </dgm:pt>
    <dgm:pt modelId="{79518F8D-4AFA-4961-9776-B8DDCEB0B9F8}" type="pres">
      <dgm:prSet presAssocID="{56606FA9-C641-4F15-9B1B-B741561A277D}" presName="cycle" presStyleCnt="0">
        <dgm:presLayoutVars>
          <dgm:dir/>
          <dgm:resizeHandles val="exact"/>
        </dgm:presLayoutVars>
      </dgm:prSet>
      <dgm:spPr/>
    </dgm:pt>
    <dgm:pt modelId="{5FE6615D-68C9-4674-A371-541EF1599B76}" type="pres">
      <dgm:prSet presAssocID="{30C87FA2-920B-4CBA-A33F-BA3760826162}" presName="node" presStyleLbl="node1" presStyleIdx="0" presStyleCnt="6">
        <dgm:presLayoutVars>
          <dgm:bulletEnabled val="1"/>
        </dgm:presLayoutVars>
      </dgm:prSet>
      <dgm:spPr/>
    </dgm:pt>
    <dgm:pt modelId="{B92FA719-1435-4D90-B3A6-04A1751EEA3D}" type="pres">
      <dgm:prSet presAssocID="{D9F2A338-D439-4E96-8CDF-312EE5891976}" presName="sibTrans" presStyleLbl="sibTrans2D1" presStyleIdx="0" presStyleCnt="6"/>
      <dgm:spPr/>
    </dgm:pt>
    <dgm:pt modelId="{137C52F6-B9F5-4439-8CFE-6CD135E7DA58}" type="pres">
      <dgm:prSet presAssocID="{D9F2A338-D439-4E96-8CDF-312EE5891976}" presName="connectorText" presStyleLbl="sibTrans2D1" presStyleIdx="0" presStyleCnt="6"/>
      <dgm:spPr/>
    </dgm:pt>
    <dgm:pt modelId="{620C55D9-88A1-414A-A1C7-04AC6810F0A3}" type="pres">
      <dgm:prSet presAssocID="{774EF0BF-A8A0-4C55-80D0-71A1B1777C74}" presName="node" presStyleLbl="node1" presStyleIdx="1" presStyleCnt="6">
        <dgm:presLayoutVars>
          <dgm:bulletEnabled val="1"/>
        </dgm:presLayoutVars>
      </dgm:prSet>
      <dgm:spPr/>
    </dgm:pt>
    <dgm:pt modelId="{54379C5B-8C45-4155-80BF-EF45EDA07F2C}" type="pres">
      <dgm:prSet presAssocID="{49E96C59-C330-4635-9486-B2F78C62844D}" presName="sibTrans" presStyleLbl="sibTrans2D1" presStyleIdx="1" presStyleCnt="6"/>
      <dgm:spPr/>
    </dgm:pt>
    <dgm:pt modelId="{B0A611F2-F6C6-4D25-9AAE-2D729A30B1CA}" type="pres">
      <dgm:prSet presAssocID="{49E96C59-C330-4635-9486-B2F78C62844D}" presName="connectorText" presStyleLbl="sibTrans2D1" presStyleIdx="1" presStyleCnt="6"/>
      <dgm:spPr/>
    </dgm:pt>
    <dgm:pt modelId="{1DAE4554-8B18-49E4-A589-309B10108DA2}" type="pres">
      <dgm:prSet presAssocID="{CBC84E3A-D047-4C09-9B0F-BAAB1F9D7D96}" presName="node" presStyleLbl="node1" presStyleIdx="2" presStyleCnt="6">
        <dgm:presLayoutVars>
          <dgm:bulletEnabled val="1"/>
        </dgm:presLayoutVars>
      </dgm:prSet>
      <dgm:spPr/>
    </dgm:pt>
    <dgm:pt modelId="{8627A40E-45C3-4FD4-B4D7-5F2DC2E432EE}" type="pres">
      <dgm:prSet presAssocID="{A90D23F7-2256-42F6-A409-8C8E050EFFC4}" presName="sibTrans" presStyleLbl="sibTrans2D1" presStyleIdx="2" presStyleCnt="6"/>
      <dgm:spPr/>
    </dgm:pt>
    <dgm:pt modelId="{E3464632-1295-41F2-91B9-DBE2B5B62BDB}" type="pres">
      <dgm:prSet presAssocID="{A90D23F7-2256-42F6-A409-8C8E050EFFC4}" presName="connectorText" presStyleLbl="sibTrans2D1" presStyleIdx="2" presStyleCnt="6"/>
      <dgm:spPr/>
    </dgm:pt>
    <dgm:pt modelId="{B4AAAE63-79F9-4C44-ACA2-C3E59509D819}" type="pres">
      <dgm:prSet presAssocID="{A8E3C899-EFAE-4421-B53A-AA6A3C0D518E}" presName="node" presStyleLbl="node1" presStyleIdx="3" presStyleCnt="6">
        <dgm:presLayoutVars>
          <dgm:bulletEnabled val="1"/>
        </dgm:presLayoutVars>
      </dgm:prSet>
      <dgm:spPr/>
    </dgm:pt>
    <dgm:pt modelId="{4223502E-1D35-45BA-A1BE-C946E5E3188C}" type="pres">
      <dgm:prSet presAssocID="{8E8F0B73-C75A-4657-BF53-4AFC916F9F46}" presName="sibTrans" presStyleLbl="sibTrans2D1" presStyleIdx="3" presStyleCnt="6"/>
      <dgm:spPr/>
    </dgm:pt>
    <dgm:pt modelId="{35130844-1986-4328-818C-175FADB79AE4}" type="pres">
      <dgm:prSet presAssocID="{8E8F0B73-C75A-4657-BF53-4AFC916F9F46}" presName="connectorText" presStyleLbl="sibTrans2D1" presStyleIdx="3" presStyleCnt="6"/>
      <dgm:spPr/>
    </dgm:pt>
    <dgm:pt modelId="{623E9FC2-D0BF-44F5-89CE-A051A23E367E}" type="pres">
      <dgm:prSet presAssocID="{00C0550E-B91E-4302-B19E-4B6F7918B384}" presName="node" presStyleLbl="node1" presStyleIdx="4" presStyleCnt="6">
        <dgm:presLayoutVars>
          <dgm:bulletEnabled val="1"/>
        </dgm:presLayoutVars>
      </dgm:prSet>
      <dgm:spPr/>
    </dgm:pt>
    <dgm:pt modelId="{22DEAA2C-CF05-4CDE-8BCA-CB5D2038D628}" type="pres">
      <dgm:prSet presAssocID="{90230CDF-8BC1-41B3-ADCA-8B9572865406}" presName="sibTrans" presStyleLbl="sibTrans2D1" presStyleIdx="4" presStyleCnt="6"/>
      <dgm:spPr/>
    </dgm:pt>
    <dgm:pt modelId="{10BD1C17-47B0-4079-B606-4563C95776D2}" type="pres">
      <dgm:prSet presAssocID="{90230CDF-8BC1-41B3-ADCA-8B9572865406}" presName="connectorText" presStyleLbl="sibTrans2D1" presStyleIdx="4" presStyleCnt="6"/>
      <dgm:spPr/>
    </dgm:pt>
    <dgm:pt modelId="{1724E3CF-B3D7-4315-BBD0-E14A519440E0}" type="pres">
      <dgm:prSet presAssocID="{9AF4415B-EDA9-423F-8C0A-4B0CE7CE71F7}" presName="node" presStyleLbl="node1" presStyleIdx="5" presStyleCnt="6">
        <dgm:presLayoutVars>
          <dgm:bulletEnabled val="1"/>
        </dgm:presLayoutVars>
      </dgm:prSet>
      <dgm:spPr/>
    </dgm:pt>
    <dgm:pt modelId="{47671F4C-D537-41BF-A074-345C51416A21}" type="pres">
      <dgm:prSet presAssocID="{628F090F-E5B1-4D25-8873-B5C84444FE76}" presName="sibTrans" presStyleLbl="sibTrans2D1" presStyleIdx="5" presStyleCnt="6"/>
      <dgm:spPr/>
    </dgm:pt>
    <dgm:pt modelId="{8B0FC8A5-8799-46EA-9669-D2FD15AECF65}" type="pres">
      <dgm:prSet presAssocID="{628F090F-E5B1-4D25-8873-B5C84444FE76}" presName="connectorText" presStyleLbl="sibTrans2D1" presStyleIdx="5" presStyleCnt="6"/>
      <dgm:spPr/>
    </dgm:pt>
  </dgm:ptLst>
  <dgm:cxnLst>
    <dgm:cxn modelId="{EB234404-3621-4F70-BEB4-7FF5EE39D1F5}" type="presOf" srcId="{CBC84E3A-D047-4C09-9B0F-BAAB1F9D7D96}" destId="{1DAE4554-8B18-49E4-A589-309B10108DA2}" srcOrd="0" destOrd="0" presId="urn:microsoft.com/office/officeart/2005/8/layout/cycle2"/>
    <dgm:cxn modelId="{10706A18-1A51-48DC-9D47-B2B7274AB0D3}" srcId="{56606FA9-C641-4F15-9B1B-B741561A277D}" destId="{A8E3C899-EFAE-4421-B53A-AA6A3C0D518E}" srcOrd="3" destOrd="0" parTransId="{C775F1DA-2507-4811-B673-40065D9B4414}" sibTransId="{8E8F0B73-C75A-4657-BF53-4AFC916F9F46}"/>
    <dgm:cxn modelId="{35198134-7DEF-4D15-A948-EA60DD0B98A0}" type="presOf" srcId="{90230CDF-8BC1-41B3-ADCA-8B9572865406}" destId="{10BD1C17-47B0-4079-B606-4563C95776D2}" srcOrd="1" destOrd="0" presId="urn:microsoft.com/office/officeart/2005/8/layout/cycle2"/>
    <dgm:cxn modelId="{0B81565F-7B00-4B7B-8839-EEEA70F7B865}" type="presOf" srcId="{90230CDF-8BC1-41B3-ADCA-8B9572865406}" destId="{22DEAA2C-CF05-4CDE-8BCA-CB5D2038D628}" srcOrd="0" destOrd="0" presId="urn:microsoft.com/office/officeart/2005/8/layout/cycle2"/>
    <dgm:cxn modelId="{F5080F67-AD1F-4DF7-BE68-6C5D22607534}" type="presOf" srcId="{00C0550E-B91E-4302-B19E-4B6F7918B384}" destId="{623E9FC2-D0BF-44F5-89CE-A051A23E367E}" srcOrd="0" destOrd="0" presId="urn:microsoft.com/office/officeart/2005/8/layout/cycle2"/>
    <dgm:cxn modelId="{67B24869-F556-4D12-89AF-B0B7A90A966D}" srcId="{56606FA9-C641-4F15-9B1B-B741561A277D}" destId="{CBC84E3A-D047-4C09-9B0F-BAAB1F9D7D96}" srcOrd="2" destOrd="0" parTransId="{FE0F4EC6-506F-4587-AEB2-5618E827138C}" sibTransId="{A90D23F7-2256-42F6-A409-8C8E050EFFC4}"/>
    <dgm:cxn modelId="{7191626B-CCDB-4494-AE0F-0C619CA7E4A3}" type="presOf" srcId="{9AF4415B-EDA9-423F-8C0A-4B0CE7CE71F7}" destId="{1724E3CF-B3D7-4315-BBD0-E14A519440E0}" srcOrd="0" destOrd="0" presId="urn:microsoft.com/office/officeart/2005/8/layout/cycle2"/>
    <dgm:cxn modelId="{5BA1A970-9249-4385-838D-6597E8E9D025}" type="presOf" srcId="{D9F2A338-D439-4E96-8CDF-312EE5891976}" destId="{137C52F6-B9F5-4439-8CFE-6CD135E7DA58}" srcOrd="1" destOrd="0" presId="urn:microsoft.com/office/officeart/2005/8/layout/cycle2"/>
    <dgm:cxn modelId="{40F1FE51-C189-4E61-B405-4479EF16EEC2}" type="presOf" srcId="{A90D23F7-2256-42F6-A409-8C8E050EFFC4}" destId="{8627A40E-45C3-4FD4-B4D7-5F2DC2E432EE}" srcOrd="0" destOrd="0" presId="urn:microsoft.com/office/officeart/2005/8/layout/cycle2"/>
    <dgm:cxn modelId="{EA710655-C034-4F58-8221-FA4922A7426D}" srcId="{56606FA9-C641-4F15-9B1B-B741561A277D}" destId="{00C0550E-B91E-4302-B19E-4B6F7918B384}" srcOrd="4" destOrd="0" parTransId="{FCD41248-539D-4707-8DB7-C0A861B41047}" sibTransId="{90230CDF-8BC1-41B3-ADCA-8B9572865406}"/>
    <dgm:cxn modelId="{3EA11356-8B8B-4A47-89C6-DAD2592DDF78}" srcId="{56606FA9-C641-4F15-9B1B-B741561A277D}" destId="{9AF4415B-EDA9-423F-8C0A-4B0CE7CE71F7}" srcOrd="5" destOrd="0" parTransId="{FAFD4136-DCD1-4D09-A4A3-67782E6F825F}" sibTransId="{628F090F-E5B1-4D25-8873-B5C84444FE76}"/>
    <dgm:cxn modelId="{EC38207A-F089-4105-A64E-24B0974BD9A9}" type="presOf" srcId="{56606FA9-C641-4F15-9B1B-B741561A277D}" destId="{79518F8D-4AFA-4961-9776-B8DDCEB0B9F8}" srcOrd="0" destOrd="0" presId="urn:microsoft.com/office/officeart/2005/8/layout/cycle2"/>
    <dgm:cxn modelId="{B0114581-5986-4592-9EFD-6D98E8438E07}" type="presOf" srcId="{49E96C59-C330-4635-9486-B2F78C62844D}" destId="{54379C5B-8C45-4155-80BF-EF45EDA07F2C}" srcOrd="0" destOrd="0" presId="urn:microsoft.com/office/officeart/2005/8/layout/cycle2"/>
    <dgm:cxn modelId="{97911687-5BE1-40EF-A53B-62BEA9E5B0E2}" type="presOf" srcId="{49E96C59-C330-4635-9486-B2F78C62844D}" destId="{B0A611F2-F6C6-4D25-9AAE-2D729A30B1CA}" srcOrd="1" destOrd="0" presId="urn:microsoft.com/office/officeart/2005/8/layout/cycle2"/>
    <dgm:cxn modelId="{0BD69487-0D29-449E-9DCE-3A9533D7F833}" type="presOf" srcId="{8E8F0B73-C75A-4657-BF53-4AFC916F9F46}" destId="{35130844-1986-4328-818C-175FADB79AE4}" srcOrd="1" destOrd="0" presId="urn:microsoft.com/office/officeart/2005/8/layout/cycle2"/>
    <dgm:cxn modelId="{7C56198E-2C97-4815-9E2E-D8411A02C2BC}" type="presOf" srcId="{774EF0BF-A8A0-4C55-80D0-71A1B1777C74}" destId="{620C55D9-88A1-414A-A1C7-04AC6810F0A3}" srcOrd="0" destOrd="0" presId="urn:microsoft.com/office/officeart/2005/8/layout/cycle2"/>
    <dgm:cxn modelId="{A48F669A-C4EE-4823-A022-DEF7C2B32357}" srcId="{56606FA9-C641-4F15-9B1B-B741561A277D}" destId="{774EF0BF-A8A0-4C55-80D0-71A1B1777C74}" srcOrd="1" destOrd="0" parTransId="{63E34558-0E5A-4A0B-A0C6-6E3F653B4939}" sibTransId="{49E96C59-C330-4635-9486-B2F78C62844D}"/>
    <dgm:cxn modelId="{2000A4AB-E3C0-4683-9D24-109862171CD1}" type="presOf" srcId="{D9F2A338-D439-4E96-8CDF-312EE5891976}" destId="{B92FA719-1435-4D90-B3A6-04A1751EEA3D}" srcOrd="0" destOrd="0" presId="urn:microsoft.com/office/officeart/2005/8/layout/cycle2"/>
    <dgm:cxn modelId="{725ECBB8-C911-4129-AE67-8302176D7CA6}" type="presOf" srcId="{628F090F-E5B1-4D25-8873-B5C84444FE76}" destId="{47671F4C-D537-41BF-A074-345C51416A21}" srcOrd="0" destOrd="0" presId="urn:microsoft.com/office/officeart/2005/8/layout/cycle2"/>
    <dgm:cxn modelId="{1D6B21C3-2565-4E1A-8FB2-7CB8101DD537}" srcId="{56606FA9-C641-4F15-9B1B-B741561A277D}" destId="{30C87FA2-920B-4CBA-A33F-BA3760826162}" srcOrd="0" destOrd="0" parTransId="{B8600A71-A243-4FA7-ABA6-88A42E5A8912}" sibTransId="{D9F2A338-D439-4E96-8CDF-312EE5891976}"/>
    <dgm:cxn modelId="{80882ED0-1C5F-4DBF-B40B-32F41D6FB387}" type="presOf" srcId="{30C87FA2-920B-4CBA-A33F-BA3760826162}" destId="{5FE6615D-68C9-4674-A371-541EF1599B76}" srcOrd="0" destOrd="0" presId="urn:microsoft.com/office/officeart/2005/8/layout/cycle2"/>
    <dgm:cxn modelId="{E750D3D0-FDF8-4A4C-A498-252E5F344797}" type="presOf" srcId="{628F090F-E5B1-4D25-8873-B5C84444FE76}" destId="{8B0FC8A5-8799-46EA-9669-D2FD15AECF65}" srcOrd="1" destOrd="0" presId="urn:microsoft.com/office/officeart/2005/8/layout/cycle2"/>
    <dgm:cxn modelId="{C36D23EB-ADB0-48C6-8E3D-06ACE856F65D}" type="presOf" srcId="{A90D23F7-2256-42F6-A409-8C8E050EFFC4}" destId="{E3464632-1295-41F2-91B9-DBE2B5B62BDB}" srcOrd="1" destOrd="0" presId="urn:microsoft.com/office/officeart/2005/8/layout/cycle2"/>
    <dgm:cxn modelId="{D213C1ED-D38E-4F80-975F-7F3C1F924E4A}" type="presOf" srcId="{8E8F0B73-C75A-4657-BF53-4AFC916F9F46}" destId="{4223502E-1D35-45BA-A1BE-C946E5E3188C}" srcOrd="0" destOrd="0" presId="urn:microsoft.com/office/officeart/2005/8/layout/cycle2"/>
    <dgm:cxn modelId="{B75B3BF6-04B5-4355-8CDB-70BC287B5721}" type="presOf" srcId="{A8E3C899-EFAE-4421-B53A-AA6A3C0D518E}" destId="{B4AAAE63-79F9-4C44-ACA2-C3E59509D819}" srcOrd="0" destOrd="0" presId="urn:microsoft.com/office/officeart/2005/8/layout/cycle2"/>
    <dgm:cxn modelId="{155F92F2-AFD1-422D-BCEB-A4110CA93D36}" type="presParOf" srcId="{79518F8D-4AFA-4961-9776-B8DDCEB0B9F8}" destId="{5FE6615D-68C9-4674-A371-541EF1599B76}" srcOrd="0" destOrd="0" presId="urn:microsoft.com/office/officeart/2005/8/layout/cycle2"/>
    <dgm:cxn modelId="{6F894569-2102-4EBA-AA6A-0EA1F56A6C56}" type="presParOf" srcId="{79518F8D-4AFA-4961-9776-B8DDCEB0B9F8}" destId="{B92FA719-1435-4D90-B3A6-04A1751EEA3D}" srcOrd="1" destOrd="0" presId="urn:microsoft.com/office/officeart/2005/8/layout/cycle2"/>
    <dgm:cxn modelId="{A9785E04-A8E4-4A42-8959-B347EF71EA82}" type="presParOf" srcId="{B92FA719-1435-4D90-B3A6-04A1751EEA3D}" destId="{137C52F6-B9F5-4439-8CFE-6CD135E7DA58}" srcOrd="0" destOrd="0" presId="urn:microsoft.com/office/officeart/2005/8/layout/cycle2"/>
    <dgm:cxn modelId="{F3AF2C34-B99C-435A-96EA-862EE55CEF70}" type="presParOf" srcId="{79518F8D-4AFA-4961-9776-B8DDCEB0B9F8}" destId="{620C55D9-88A1-414A-A1C7-04AC6810F0A3}" srcOrd="2" destOrd="0" presId="urn:microsoft.com/office/officeart/2005/8/layout/cycle2"/>
    <dgm:cxn modelId="{A7D82D22-2097-4102-BEF0-87E8A3C249EB}" type="presParOf" srcId="{79518F8D-4AFA-4961-9776-B8DDCEB0B9F8}" destId="{54379C5B-8C45-4155-80BF-EF45EDA07F2C}" srcOrd="3" destOrd="0" presId="urn:microsoft.com/office/officeart/2005/8/layout/cycle2"/>
    <dgm:cxn modelId="{C9B644A6-84C3-4C77-8F9E-E7C929F01A87}" type="presParOf" srcId="{54379C5B-8C45-4155-80BF-EF45EDA07F2C}" destId="{B0A611F2-F6C6-4D25-9AAE-2D729A30B1CA}" srcOrd="0" destOrd="0" presId="urn:microsoft.com/office/officeart/2005/8/layout/cycle2"/>
    <dgm:cxn modelId="{DD4EF451-60B8-446E-8271-7365EACDDC38}" type="presParOf" srcId="{79518F8D-4AFA-4961-9776-B8DDCEB0B9F8}" destId="{1DAE4554-8B18-49E4-A589-309B10108DA2}" srcOrd="4" destOrd="0" presId="urn:microsoft.com/office/officeart/2005/8/layout/cycle2"/>
    <dgm:cxn modelId="{E3C7BF8B-5574-45F7-906B-98F50D3A31FA}" type="presParOf" srcId="{79518F8D-4AFA-4961-9776-B8DDCEB0B9F8}" destId="{8627A40E-45C3-4FD4-B4D7-5F2DC2E432EE}" srcOrd="5" destOrd="0" presId="urn:microsoft.com/office/officeart/2005/8/layout/cycle2"/>
    <dgm:cxn modelId="{F84B5002-2142-423D-91B6-B8E671A4AB56}" type="presParOf" srcId="{8627A40E-45C3-4FD4-B4D7-5F2DC2E432EE}" destId="{E3464632-1295-41F2-91B9-DBE2B5B62BDB}" srcOrd="0" destOrd="0" presId="urn:microsoft.com/office/officeart/2005/8/layout/cycle2"/>
    <dgm:cxn modelId="{50A95DB1-0682-48ED-9DC0-39FFAFEB6EED}" type="presParOf" srcId="{79518F8D-4AFA-4961-9776-B8DDCEB0B9F8}" destId="{B4AAAE63-79F9-4C44-ACA2-C3E59509D819}" srcOrd="6" destOrd="0" presId="urn:microsoft.com/office/officeart/2005/8/layout/cycle2"/>
    <dgm:cxn modelId="{83CCF2CD-F3F7-4640-AE25-53790DC005BB}" type="presParOf" srcId="{79518F8D-4AFA-4961-9776-B8DDCEB0B9F8}" destId="{4223502E-1D35-45BA-A1BE-C946E5E3188C}" srcOrd="7" destOrd="0" presId="urn:microsoft.com/office/officeart/2005/8/layout/cycle2"/>
    <dgm:cxn modelId="{9A338492-69CC-445A-9EB1-84E1098E5B6C}" type="presParOf" srcId="{4223502E-1D35-45BA-A1BE-C946E5E3188C}" destId="{35130844-1986-4328-818C-175FADB79AE4}" srcOrd="0" destOrd="0" presId="urn:microsoft.com/office/officeart/2005/8/layout/cycle2"/>
    <dgm:cxn modelId="{7F1DA43C-F56F-449D-9D8A-2EB59BE66B35}" type="presParOf" srcId="{79518F8D-4AFA-4961-9776-B8DDCEB0B9F8}" destId="{623E9FC2-D0BF-44F5-89CE-A051A23E367E}" srcOrd="8" destOrd="0" presId="urn:microsoft.com/office/officeart/2005/8/layout/cycle2"/>
    <dgm:cxn modelId="{B4459EE9-EE05-4C38-A1B0-902E6DE542E7}" type="presParOf" srcId="{79518F8D-4AFA-4961-9776-B8DDCEB0B9F8}" destId="{22DEAA2C-CF05-4CDE-8BCA-CB5D2038D628}" srcOrd="9" destOrd="0" presId="urn:microsoft.com/office/officeart/2005/8/layout/cycle2"/>
    <dgm:cxn modelId="{1E0F2DDE-D748-4CC4-B98A-0283C8A13B82}" type="presParOf" srcId="{22DEAA2C-CF05-4CDE-8BCA-CB5D2038D628}" destId="{10BD1C17-47B0-4079-B606-4563C95776D2}" srcOrd="0" destOrd="0" presId="urn:microsoft.com/office/officeart/2005/8/layout/cycle2"/>
    <dgm:cxn modelId="{0741FFD2-5E2D-4BBF-B8CD-39A7F6C99465}" type="presParOf" srcId="{79518F8D-4AFA-4961-9776-B8DDCEB0B9F8}" destId="{1724E3CF-B3D7-4315-BBD0-E14A519440E0}" srcOrd="10" destOrd="0" presId="urn:microsoft.com/office/officeart/2005/8/layout/cycle2"/>
    <dgm:cxn modelId="{0A65F29D-009D-4469-9276-D69EAAB0BF58}" type="presParOf" srcId="{79518F8D-4AFA-4961-9776-B8DDCEB0B9F8}" destId="{47671F4C-D537-41BF-A074-345C51416A21}" srcOrd="11" destOrd="0" presId="urn:microsoft.com/office/officeart/2005/8/layout/cycle2"/>
    <dgm:cxn modelId="{280B312B-0CA9-4576-B10E-78382728A9AD}" type="presParOf" srcId="{47671F4C-D537-41BF-A074-345C51416A21}" destId="{8B0FC8A5-8799-46EA-9669-D2FD15AECF6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7BEF7-1AB9-4B67-8AE7-8EFE9167020C}">
      <dsp:nvSpPr>
        <dsp:cNvPr id="0" name=""/>
        <dsp:cNvSpPr/>
      </dsp:nvSpPr>
      <dsp:spPr>
        <a:xfrm>
          <a:off x="0" y="1333"/>
          <a:ext cx="6552414" cy="1284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 thread (of execution) is a sequence of control flow within a process. So far, all the programs we have written runs under Linux as a process with a single thread. But it is possible to create more than one thread of execution within a process.</a:t>
          </a:r>
        </a:p>
      </dsp:txBody>
      <dsp:txXfrm>
        <a:off x="62712" y="64045"/>
        <a:ext cx="6426990" cy="1159235"/>
      </dsp:txXfrm>
    </dsp:sp>
    <dsp:sp modelId="{8C40EDA2-4A1C-4CA0-977C-892AEFFFDD94}">
      <dsp:nvSpPr>
        <dsp:cNvPr id="0" name=""/>
        <dsp:cNvSpPr/>
      </dsp:nvSpPr>
      <dsp:spPr>
        <a:xfrm>
          <a:off x="0" y="1337833"/>
          <a:ext cx="6552414" cy="1284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Different threads have different virtual CPU and stack, but have the same global data area, file descriptors etc.</a:t>
          </a:r>
        </a:p>
      </dsp:txBody>
      <dsp:txXfrm>
        <a:off x="62712" y="1400545"/>
        <a:ext cx="6426990" cy="11592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E6615D-68C9-4674-A371-541EF1599B76}">
      <dsp:nvSpPr>
        <dsp:cNvPr id="0" name=""/>
        <dsp:cNvSpPr/>
      </dsp:nvSpPr>
      <dsp:spPr>
        <a:xfrm>
          <a:off x="4689042" y="1200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User Process (system call)</a:t>
          </a:r>
          <a:endParaRPr lang="en-IN" sz="2200" kern="1200" dirty="0"/>
        </a:p>
      </dsp:txBody>
      <dsp:txXfrm>
        <a:off x="4932147" y="244305"/>
        <a:ext cx="1173818" cy="1173818"/>
      </dsp:txXfrm>
    </dsp:sp>
    <dsp:sp modelId="{B92FA719-1435-4D90-B3A6-04A1751EEA3D}">
      <dsp:nvSpPr>
        <dsp:cNvPr id="0" name=""/>
        <dsp:cNvSpPr/>
      </dsp:nvSpPr>
      <dsp:spPr>
        <a:xfrm rot="1800000">
          <a:off x="6367212" y="1168420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>
        <a:off x="6376099" y="1247307"/>
        <a:ext cx="309541" cy="336155"/>
      </dsp:txXfrm>
    </dsp:sp>
    <dsp:sp modelId="{620C55D9-88A1-414A-A1C7-04AC6810F0A3}">
      <dsp:nvSpPr>
        <dsp:cNvPr id="0" name=""/>
        <dsp:cNvSpPr/>
      </dsp:nvSpPr>
      <dsp:spPr>
        <a:xfrm>
          <a:off x="6849230" y="1248385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Current Process State are saved</a:t>
          </a:r>
          <a:endParaRPr lang="en-IN" sz="2200" kern="1200" dirty="0"/>
        </a:p>
      </dsp:txBody>
      <dsp:txXfrm>
        <a:off x="7092335" y="1491490"/>
        <a:ext cx="1173818" cy="1173818"/>
      </dsp:txXfrm>
    </dsp:sp>
    <dsp:sp modelId="{54379C5B-8C45-4155-80BF-EF45EDA07F2C}">
      <dsp:nvSpPr>
        <dsp:cNvPr id="0" name=""/>
        <dsp:cNvSpPr/>
      </dsp:nvSpPr>
      <dsp:spPr>
        <a:xfrm rot="5400000">
          <a:off x="7458144" y="3032940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>
        <a:off x="7524474" y="3078662"/>
        <a:ext cx="309541" cy="336155"/>
      </dsp:txXfrm>
    </dsp:sp>
    <dsp:sp modelId="{1DAE4554-8B18-49E4-A589-309B10108DA2}">
      <dsp:nvSpPr>
        <dsp:cNvPr id="0" name=""/>
        <dsp:cNvSpPr/>
      </dsp:nvSpPr>
      <dsp:spPr>
        <a:xfrm>
          <a:off x="6849230" y="3742756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CPU moves to kernel/privilege mode</a:t>
          </a:r>
          <a:endParaRPr lang="en-IN" sz="2200" kern="1200" dirty="0"/>
        </a:p>
      </dsp:txBody>
      <dsp:txXfrm>
        <a:off x="7092335" y="3985861"/>
        <a:ext cx="1173818" cy="1173818"/>
      </dsp:txXfrm>
    </dsp:sp>
    <dsp:sp modelId="{8627A40E-45C3-4FD4-B4D7-5F2DC2E432EE}">
      <dsp:nvSpPr>
        <dsp:cNvPr id="0" name=""/>
        <dsp:cNvSpPr/>
      </dsp:nvSpPr>
      <dsp:spPr>
        <a:xfrm rot="9000000">
          <a:off x="6388888" y="4909975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 rot="10800000">
        <a:off x="6512661" y="4988862"/>
        <a:ext cx="309541" cy="336155"/>
      </dsp:txXfrm>
    </dsp:sp>
    <dsp:sp modelId="{B4AAAE63-79F9-4C44-ACA2-C3E59509D819}">
      <dsp:nvSpPr>
        <dsp:cNvPr id="0" name=""/>
        <dsp:cNvSpPr/>
      </dsp:nvSpPr>
      <dsp:spPr>
        <a:xfrm>
          <a:off x="4689042" y="4989941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Interrupt Service</a:t>
          </a:r>
          <a:endParaRPr lang="en-IN" sz="2200" kern="1200" dirty="0"/>
        </a:p>
      </dsp:txBody>
      <dsp:txXfrm>
        <a:off x="4932147" y="5233046"/>
        <a:ext cx="1173818" cy="1173818"/>
      </dsp:txXfrm>
    </dsp:sp>
    <dsp:sp modelId="{4223502E-1D35-45BA-A1BE-C946E5E3188C}">
      <dsp:nvSpPr>
        <dsp:cNvPr id="0" name=""/>
        <dsp:cNvSpPr/>
      </dsp:nvSpPr>
      <dsp:spPr>
        <a:xfrm rot="12600000">
          <a:off x="4228700" y="4922491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 rot="10800000">
        <a:off x="4352473" y="5067708"/>
        <a:ext cx="309541" cy="336155"/>
      </dsp:txXfrm>
    </dsp:sp>
    <dsp:sp modelId="{623E9FC2-D0BF-44F5-89CE-A051A23E367E}">
      <dsp:nvSpPr>
        <dsp:cNvPr id="0" name=""/>
        <dsp:cNvSpPr/>
      </dsp:nvSpPr>
      <dsp:spPr>
        <a:xfrm>
          <a:off x="2528854" y="3742756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Return from interrupt</a:t>
          </a:r>
          <a:endParaRPr lang="en-IN" sz="2200" kern="1200" dirty="0"/>
        </a:p>
      </dsp:txBody>
      <dsp:txXfrm>
        <a:off x="2771959" y="3985861"/>
        <a:ext cx="1173818" cy="1173818"/>
      </dsp:txXfrm>
    </dsp:sp>
    <dsp:sp modelId="{22DEAA2C-CF05-4CDE-8BCA-CB5D2038D628}">
      <dsp:nvSpPr>
        <dsp:cNvPr id="0" name=""/>
        <dsp:cNvSpPr/>
      </dsp:nvSpPr>
      <dsp:spPr>
        <a:xfrm rot="16200000">
          <a:off x="3137768" y="3057970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>
        <a:off x="3204098" y="3236352"/>
        <a:ext cx="309541" cy="336155"/>
      </dsp:txXfrm>
    </dsp:sp>
    <dsp:sp modelId="{1724E3CF-B3D7-4315-BBD0-E14A519440E0}">
      <dsp:nvSpPr>
        <dsp:cNvPr id="0" name=""/>
        <dsp:cNvSpPr/>
      </dsp:nvSpPr>
      <dsp:spPr>
        <a:xfrm>
          <a:off x="2528854" y="1248385"/>
          <a:ext cx="1660028" cy="16600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Restore and continue execution of the normal process</a:t>
          </a:r>
          <a:endParaRPr lang="en-IN" sz="2200" kern="1200" dirty="0"/>
        </a:p>
      </dsp:txBody>
      <dsp:txXfrm>
        <a:off x="2771959" y="1491490"/>
        <a:ext cx="1173818" cy="1173818"/>
      </dsp:txXfrm>
    </dsp:sp>
    <dsp:sp modelId="{47671F4C-D537-41BF-A074-345C51416A21}">
      <dsp:nvSpPr>
        <dsp:cNvPr id="0" name=""/>
        <dsp:cNvSpPr/>
      </dsp:nvSpPr>
      <dsp:spPr>
        <a:xfrm rot="19800000">
          <a:off x="4207023" y="1180935"/>
          <a:ext cx="442201" cy="5602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200" kern="1200"/>
        </a:p>
      </dsp:txBody>
      <dsp:txXfrm>
        <a:off x="4215910" y="1326152"/>
        <a:ext cx="309541" cy="336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40479-AF02-4720-B546-B583204595A6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F599E-83A4-4C8F-A714-6382ABDCE4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985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F599E-83A4-4C8F-A714-6382ABDCE4A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1448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Looks up </a:t>
            </a:r>
            <a:r>
              <a:rPr lang="en-US" sz="1200" b="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fd</a:t>
            </a:r>
            <a:r>
              <a:rPr lang="en-US" b="0" dirty="0"/>
              <a:t> in your process’s kernel file table</a:t>
            </a:r>
          </a:p>
          <a:p>
            <a:r>
              <a:rPr lang="en-US" b="0" dirty="0"/>
              <a:t>Finds the file object (in kernel memory)</a:t>
            </a:r>
          </a:p>
          <a:p>
            <a:r>
              <a:rPr lang="en-US" b="0" dirty="0"/>
              <a:t>Finds where the file’s data is stored (e.g., disk blocks)</a:t>
            </a:r>
          </a:p>
          <a:p>
            <a:r>
              <a:rPr lang="en-US" b="0" dirty="0"/>
              <a:t>Reads from disk into a kernel buffer</a:t>
            </a:r>
          </a:p>
          <a:p>
            <a:r>
              <a:rPr lang="en-US" b="0" dirty="0"/>
              <a:t>Copies that data into your user buffer (in RAM)</a:t>
            </a:r>
          </a:p>
          <a:p>
            <a:endParaRPr lang="en-US" b="0" dirty="0"/>
          </a:p>
          <a:p>
            <a:r>
              <a:rPr lang="en-US" dirty="0"/>
              <a:t>Characters are sent to a terminal device driver, which writes to the screen buffer or serial output.</a:t>
            </a:r>
            <a:endParaRPr lang="en-US" b="0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F599E-83A4-4C8F-A714-6382ABDCE4A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698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reason it’s called a </a:t>
            </a:r>
            <a:r>
              <a:rPr lang="en-US" b="1" dirty="0"/>
              <a:t>set of machine instructions</a:t>
            </a:r>
            <a:r>
              <a:rPr lang="en-US" dirty="0"/>
              <a:t> is that </a:t>
            </a:r>
            <a:r>
              <a:rPr lang="en-US" b="1" dirty="0"/>
              <a:t>only the CPU</a:t>
            </a:r>
            <a:r>
              <a:rPr lang="en-US" dirty="0"/>
              <a:t> can perform the mode switch that allows access to kernel services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F599E-83A4-4C8F-A714-6382ABDCE4A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03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about heap and address space?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F599E-83A4-4C8F-A714-6382ABDCE4A2}" type="slidenum">
              <a:rPr lang="en-IN" smtClean="0"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991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C2294-3653-52E5-8D3E-3CABC1389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4DA011-2F4E-7FD5-46B3-A18DE18B7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DAB7-4BA5-E4DC-2C7C-F5DDBFDE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7579A-6E6E-0CD1-F9B3-0A6D3571E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D0A6-1ECC-A489-329E-C7DBA782A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387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67A7B-4F56-655C-8EA3-20588CEFF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B27E68-445A-2EF8-6A43-20DFB4A0F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3DF57-5EAF-3E08-ECEC-796614F4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C6FA1-4F4C-50B9-823E-BDCD1E189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460F6-0AB2-D6CC-A08A-C17D868C1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931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243FF0-A4BD-6B49-F7F9-B2BE07D4D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F62D6C-F821-2423-519A-6FDAF5787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9F14D-375E-C018-E4C4-3978149BA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D3833-7A93-48FE-2B90-8612ACA5A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7CB2-16C2-EA71-5E82-F36E41943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3888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06995-FAFE-81D6-1B47-B4AAD2EE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EA873-C9A7-B7B9-1064-3508E13B5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BB5BA-2137-7189-F3B3-5FA790FE8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005FF-D83F-E5EA-399D-9C6E86C8B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79159-EA9E-92C5-F231-C4D95D3C4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152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BAC39-8EFF-260D-C958-224BEE5A3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9EDC4-276D-7946-A35B-ACBEA445B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ACEED-7BE3-8D74-7D02-C3B47B0B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030D5-76F8-6AD0-1E63-3CA9E769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8EF58-8D1A-73D8-415A-A875B642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699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A73FE-9961-8427-C392-C49C35AC8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5255A-F16A-CAEF-BBFE-32EC42690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F8541-B4C7-959D-034B-BCBDE8D76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F5E9D-8891-D62C-D0AC-DBB91DBB3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DBA17-DE04-1E54-58C5-787CC83CD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C9C14-43A5-9E96-50A0-0596F4B0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419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BC44C-0193-2D16-6309-F04F62A3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CEFF60-3EF5-4A53-6DF9-BB1FD06BA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513FF-3242-C020-EB20-B206B64C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4AC6C-1A48-888A-A114-0F0B1B8C99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7AC41-8CC2-A805-5689-DC33A81B0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DD5A71-26BF-2996-2FBE-F8D95C8A3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4C9298-8EDE-8E1D-C509-D78108424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6596B8-36F1-5F1D-D971-208101187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585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2C4C7-770F-A7CC-518D-1AB187884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CCDC60-5EAB-8D0B-9364-B9C89C809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18770-A00A-685D-2213-E5FB3E901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61316-1185-CB2B-F305-3AA551684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639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ACDEBB-980E-C65A-1416-44BDC8AF9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823314-8FFA-B55A-2421-BDCC9453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3279-BBA9-B5D3-6B1E-74C967D29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841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BD19A-5E84-C41E-C15E-2CBEE52C9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EC000-4A7A-E11D-AF94-080D999F6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1DDF6-53EA-B79B-566C-09056A352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CB8C1-E256-E937-C859-B0DF6E1F8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E1819-E858-E426-D034-8854E09DD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C5E4D-2097-129C-0C58-CE252623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43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6CE77-23A2-EDA0-2ED5-3E469EAF5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E19962-3DB0-1F26-57BF-36D3EFB83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57663-8EB9-4CB0-D5EE-7F2C3E0B4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ED98-CDC4-8359-0EEC-43ABD46E9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B039C-8C22-9DE0-8D3F-FE8CD7BE9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DE4A7-008C-EFBA-3DA2-9A35C80B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558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8EA75-2399-5CDD-4BA6-A9D7D8928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F3067-4E27-DB9E-159E-46F362698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09746-FB3B-AD80-7E41-83BF159F8C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30714-F48C-4527-A462-4AB3D037E67A}" type="datetimeFigureOut">
              <a:rPr lang="en-IN" smtClean="0"/>
              <a:t>23-10-2025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B88E0-BD08-ADFF-61D1-1EDD82FD3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CB38E-0C78-9412-5233-86F7170D9C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C65C0-678C-41DF-8563-EE9EBF999AC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15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nux.die.net/include/unistd.h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sm.sourceforge.net/articles/linasm.html#Intr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82AE9-7C29-49C8-F9D2-01F291A153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System Call &amp; Hardware Interface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153F2E-6346-779B-0E9D-58F3987545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OS -1 (CS3510)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465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DF953-793E-C134-EDAC-1CFF7AC75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definition of system call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D251-0685-8C5A-1A76-9FE6FFF78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95757" cy="283668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user process send request to the OS for service. The essential component of the request is a set of machine instruction called </a:t>
            </a:r>
            <a:r>
              <a:rPr lang="en-US" b="1" dirty="0"/>
              <a:t>system call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IN" i="1" dirty="0"/>
              <a:t>int 0x80</a:t>
            </a:r>
            <a:r>
              <a:rPr lang="en-IN" dirty="0"/>
              <a:t> -</a:t>
            </a:r>
            <a:r>
              <a:rPr lang="en-US" dirty="0"/>
              <a:t>is a machine instruction on x86 processors that triggers a software interrupt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4952FA-5469-7010-CB1A-67F0F22B794B}"/>
              </a:ext>
            </a:extLst>
          </p:cNvPr>
          <p:cNvSpPr txBox="1"/>
          <p:nvPr/>
        </p:nvSpPr>
        <p:spPr>
          <a:xfrm>
            <a:off x="838199" y="4797248"/>
            <a:ext cx="10857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What is a machine instruction?</a:t>
            </a:r>
          </a:p>
          <a:p>
            <a:r>
              <a:rPr lang="en-US" dirty="0"/>
              <a:t>A machine instruction is a command that the CPU hardware understands directly — part of its Instruction Set Architecture (ISA).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784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8DC02-0EDB-80F8-2743-B01C62719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56AB6-6A22-9BAE-44FA-E611770FA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588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ssize_t</a:t>
            </a:r>
            <a:r>
              <a:rPr lang="en-US" dirty="0"/>
              <a:t> read(int </a:t>
            </a:r>
            <a:r>
              <a:rPr lang="en-US" dirty="0" err="1"/>
              <a:t>fd</a:t>
            </a:r>
            <a:r>
              <a:rPr lang="en-US" dirty="0"/>
              <a:t>, void *</a:t>
            </a:r>
            <a:r>
              <a:rPr lang="en-US" dirty="0" err="1"/>
              <a:t>buf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count) {</a:t>
            </a:r>
          </a:p>
          <a:p>
            <a:pPr marL="0" indent="0">
              <a:buNone/>
            </a:pPr>
            <a:r>
              <a:rPr lang="en-US" dirty="0"/>
              <a:t>    return </a:t>
            </a:r>
            <a:r>
              <a:rPr lang="en-US" dirty="0" err="1"/>
              <a:t>syscall</a:t>
            </a:r>
            <a:r>
              <a:rPr lang="en-US" dirty="0"/>
              <a:t>(</a:t>
            </a:r>
            <a:r>
              <a:rPr lang="en-US" dirty="0" err="1"/>
              <a:t>SYS_read</a:t>
            </a:r>
            <a:r>
              <a:rPr lang="en-US" dirty="0"/>
              <a:t>, </a:t>
            </a:r>
            <a:r>
              <a:rPr lang="en-US" dirty="0" err="1"/>
              <a:t>fd</a:t>
            </a:r>
            <a:r>
              <a:rPr lang="en-US" dirty="0"/>
              <a:t>, </a:t>
            </a:r>
            <a:r>
              <a:rPr lang="en-US" dirty="0" err="1"/>
              <a:t>buf</a:t>
            </a:r>
            <a:r>
              <a:rPr lang="en-US" dirty="0"/>
              <a:t>, count);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C6F5AA-2D7A-2283-2C9F-2CE9EBA17267}"/>
              </a:ext>
            </a:extLst>
          </p:cNvPr>
          <p:cNvSpPr txBox="1"/>
          <p:nvPr/>
        </p:nvSpPr>
        <p:spPr>
          <a:xfrm>
            <a:off x="838200" y="3796436"/>
            <a:ext cx="677333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mov rax, 0      ; </a:t>
            </a:r>
            <a:r>
              <a:rPr lang="en-IN" dirty="0" err="1"/>
              <a:t>syscall</a:t>
            </a:r>
            <a:r>
              <a:rPr lang="en-IN" dirty="0"/>
              <a:t> no. (read)</a:t>
            </a:r>
          </a:p>
          <a:p>
            <a:r>
              <a:rPr lang="en-IN" dirty="0"/>
              <a:t>mov </a:t>
            </a:r>
            <a:r>
              <a:rPr lang="en-IN" dirty="0" err="1"/>
              <a:t>rdi</a:t>
            </a:r>
            <a:r>
              <a:rPr lang="en-IN" dirty="0"/>
              <a:t>, </a:t>
            </a:r>
            <a:r>
              <a:rPr lang="en-IN" dirty="0" err="1"/>
              <a:t>fd</a:t>
            </a:r>
            <a:r>
              <a:rPr lang="en-IN" dirty="0"/>
              <a:t>     ; arg1</a:t>
            </a:r>
          </a:p>
          <a:p>
            <a:r>
              <a:rPr lang="en-IN" dirty="0"/>
              <a:t>mov </a:t>
            </a:r>
            <a:r>
              <a:rPr lang="en-IN" dirty="0" err="1"/>
              <a:t>rsi</a:t>
            </a:r>
            <a:r>
              <a:rPr lang="en-IN" dirty="0"/>
              <a:t>, </a:t>
            </a:r>
            <a:r>
              <a:rPr lang="en-IN" dirty="0" err="1"/>
              <a:t>buf</a:t>
            </a:r>
            <a:r>
              <a:rPr lang="en-IN" dirty="0"/>
              <a:t>    ; arg2</a:t>
            </a:r>
          </a:p>
          <a:p>
            <a:r>
              <a:rPr lang="en-IN" dirty="0"/>
              <a:t>mov </a:t>
            </a:r>
            <a:r>
              <a:rPr lang="en-IN" dirty="0" err="1"/>
              <a:t>rdx</a:t>
            </a:r>
            <a:r>
              <a:rPr lang="en-IN" dirty="0"/>
              <a:t>, n      ; arg3</a:t>
            </a:r>
          </a:p>
          <a:p>
            <a:r>
              <a:rPr lang="en-IN" dirty="0" err="1"/>
              <a:t>syscall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23497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5A65-68B0-A506-D369-CB7590D38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Interrupt, system call, trap, signal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E8D9BA7-CD51-5FCA-9876-4C09FDD892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947008"/>
              </p:ext>
            </p:extLst>
          </p:nvPr>
        </p:nvGraphicFramePr>
        <p:xfrm>
          <a:off x="694457" y="1765139"/>
          <a:ext cx="2542309" cy="2757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2309">
                  <a:extLst>
                    <a:ext uri="{9D8B030D-6E8A-4147-A177-3AD203B41FA5}">
                      <a16:colId xmlns:a16="http://schemas.microsoft.com/office/drawing/2014/main" val="1320973766"/>
                    </a:ext>
                  </a:extLst>
                </a:gridCol>
              </a:tblGrid>
              <a:tr h="921514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User/Program</a:t>
                      </a:r>
                    </a:p>
                    <a:p>
                      <a:pPr algn="ctr"/>
                      <a:r>
                        <a:rPr lang="en-IN" dirty="0"/>
                        <a:t>Write()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386141"/>
                  </a:ext>
                </a:extLst>
              </a:tr>
              <a:tr h="533893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OS</a:t>
                      </a:r>
                    </a:p>
                    <a:p>
                      <a:pPr algn="ctr"/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2364558"/>
                  </a:ext>
                </a:extLst>
              </a:tr>
              <a:tr h="921514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  <a:p>
                      <a:pPr algn="ctr"/>
                      <a:r>
                        <a:rPr lang="en-US" b="1" dirty="0"/>
                        <a:t>Hardware</a:t>
                      </a:r>
                    </a:p>
                    <a:p>
                      <a:pPr algn="ctr"/>
                      <a:r>
                        <a:rPr lang="en-US" b="0" dirty="0"/>
                        <a:t>Timer, I/O complete</a:t>
                      </a:r>
                      <a:endParaRPr lang="en-IN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4063724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A3110AF-A2CB-6A05-A4E9-B274F8B4CA33}"/>
              </a:ext>
            </a:extLst>
          </p:cNvPr>
          <p:cNvCxnSpPr>
            <a:cxnSpLocks/>
          </p:cNvCxnSpPr>
          <p:nvPr/>
        </p:nvCxnSpPr>
        <p:spPr>
          <a:xfrm>
            <a:off x="2017566" y="2405625"/>
            <a:ext cx="0" cy="510309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B598ABC-17CE-1BA5-DB2E-F67D0B0BDC94}"/>
              </a:ext>
            </a:extLst>
          </p:cNvPr>
          <p:cNvCxnSpPr/>
          <p:nvPr/>
        </p:nvCxnSpPr>
        <p:spPr>
          <a:xfrm flipV="1">
            <a:off x="2017566" y="3430862"/>
            <a:ext cx="0" cy="452582"/>
          </a:xfrm>
          <a:prstGeom prst="straightConnector1">
            <a:avLst/>
          </a:prstGeom>
          <a:ln w="158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B205707-9B30-9563-6CA2-DE8DF5C077FD}"/>
              </a:ext>
            </a:extLst>
          </p:cNvPr>
          <p:cNvSpPr txBox="1"/>
          <p:nvPr/>
        </p:nvSpPr>
        <p:spPr>
          <a:xfrm>
            <a:off x="2053356" y="2491486"/>
            <a:ext cx="106679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System call</a:t>
            </a:r>
            <a:endParaRPr lang="en-IN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E1C6BF-0515-09A9-329B-1E4F501DDA25}"/>
              </a:ext>
            </a:extLst>
          </p:cNvPr>
          <p:cNvSpPr txBox="1"/>
          <p:nvPr/>
        </p:nvSpPr>
        <p:spPr>
          <a:xfrm>
            <a:off x="2093766" y="3386780"/>
            <a:ext cx="102638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i="1" dirty="0"/>
              <a:t>Interrupt</a:t>
            </a:r>
            <a:endParaRPr lang="en-IN" sz="1400" i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F7EA7E-6ADE-2CD5-E8C9-A740C6F75D1D}"/>
              </a:ext>
            </a:extLst>
          </p:cNvPr>
          <p:cNvSpPr txBox="1"/>
          <p:nvPr/>
        </p:nvSpPr>
        <p:spPr>
          <a:xfrm>
            <a:off x="3667416" y="1458245"/>
            <a:ext cx="8295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Trap: any kind of control transfer to the OS is trap</a:t>
            </a:r>
          </a:p>
          <a:p>
            <a:endParaRPr lang="en-US" dirty="0"/>
          </a:p>
          <a:p>
            <a:r>
              <a:rPr lang="en-US" dirty="0"/>
              <a:t>Exceptions: program‐initiated control transfer from  user to the OS in response to an exceptional event </a:t>
            </a:r>
          </a:p>
          <a:p>
            <a:r>
              <a:rPr lang="en-US" dirty="0"/>
              <a:t>Example: divide by zero, TLB miss, page fault</a:t>
            </a:r>
          </a:p>
          <a:p>
            <a:endParaRPr lang="en-US" dirty="0"/>
          </a:p>
          <a:p>
            <a:r>
              <a:rPr lang="en-US" dirty="0"/>
              <a:t>Signal: software version of the exception, triggered by some process/user/OS</a:t>
            </a:r>
          </a:p>
          <a:p>
            <a:r>
              <a:rPr lang="en-US" dirty="0"/>
              <a:t>Example: SIGFPE, SIGKILL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0ECB6D-204B-173C-33F7-078E5BD2E691}"/>
              </a:ext>
            </a:extLst>
          </p:cNvPr>
          <p:cNvSpPr txBox="1"/>
          <p:nvPr/>
        </p:nvSpPr>
        <p:spPr>
          <a:xfrm>
            <a:off x="0" y="655730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nobody agrees on these terms*</a:t>
            </a:r>
            <a:endParaRPr lang="en-IN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3495F6A-BF61-AB0E-665B-A090326579BA}"/>
              </a:ext>
            </a:extLst>
          </p:cNvPr>
          <p:cNvSpPr/>
          <p:nvPr/>
        </p:nvSpPr>
        <p:spPr>
          <a:xfrm>
            <a:off x="4488873" y="4398123"/>
            <a:ext cx="2542309" cy="23083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IN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9C06498-23AF-3099-4F6B-BAB67145E612}"/>
              </a:ext>
            </a:extLst>
          </p:cNvPr>
          <p:cNvSpPr/>
          <p:nvPr/>
        </p:nvSpPr>
        <p:spPr>
          <a:xfrm>
            <a:off x="4718628" y="4897593"/>
            <a:ext cx="1032163" cy="99368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CE8D08-C1F6-5752-6FD1-290CF5E77577}"/>
              </a:ext>
            </a:extLst>
          </p:cNvPr>
          <p:cNvSpPr txBox="1"/>
          <p:nvPr/>
        </p:nvSpPr>
        <p:spPr>
          <a:xfrm>
            <a:off x="5486401" y="4398123"/>
            <a:ext cx="720436" cy="368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Trap</a:t>
            </a:r>
            <a:endParaRPr lang="en-IN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9C26016-ACE3-99E4-BEDD-F5783F54C60E}"/>
              </a:ext>
            </a:extLst>
          </p:cNvPr>
          <p:cNvSpPr/>
          <p:nvPr/>
        </p:nvSpPr>
        <p:spPr>
          <a:xfrm>
            <a:off x="5846619" y="4859689"/>
            <a:ext cx="1032163" cy="99368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ECFC73C-2D24-74ED-2235-6440ABE04BEF}"/>
              </a:ext>
            </a:extLst>
          </p:cNvPr>
          <p:cNvSpPr txBox="1"/>
          <p:nvPr/>
        </p:nvSpPr>
        <p:spPr>
          <a:xfrm>
            <a:off x="4802331" y="5266165"/>
            <a:ext cx="891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System call</a:t>
            </a:r>
            <a:endParaRPr lang="en-IN" sz="1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BF2E25-5BCA-4BE7-BCF1-C6A48575EE33}"/>
              </a:ext>
            </a:extLst>
          </p:cNvPr>
          <p:cNvSpPr txBox="1"/>
          <p:nvPr/>
        </p:nvSpPr>
        <p:spPr>
          <a:xfrm>
            <a:off x="5980546" y="5193627"/>
            <a:ext cx="891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Exception</a:t>
            </a:r>
            <a:endParaRPr lang="en-IN" sz="1200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66EBEB9-0DB4-E97B-3D9C-61A0E1A27E80}"/>
              </a:ext>
            </a:extLst>
          </p:cNvPr>
          <p:cNvSpPr/>
          <p:nvPr/>
        </p:nvSpPr>
        <p:spPr>
          <a:xfrm>
            <a:off x="6610928" y="5605338"/>
            <a:ext cx="1032163" cy="99368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35F9135-4C6B-733E-8E05-872BA24D902D}"/>
              </a:ext>
            </a:extLst>
          </p:cNvPr>
          <p:cNvSpPr txBox="1"/>
          <p:nvPr/>
        </p:nvSpPr>
        <p:spPr>
          <a:xfrm>
            <a:off x="6773141" y="5976398"/>
            <a:ext cx="8918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  Signal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464261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304F7-A6D1-368F-E577-92A13D4BC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Creation of new process by </a:t>
            </a: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fork()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36C06AD-CA94-542B-E5FF-0FE8FC109E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8381" y="1323043"/>
            <a:ext cx="4290883" cy="535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956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A859C-73A9-4DD7-D221-30D35CF96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thread()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7599A726-1424-20EE-E067-AA3D0F51A0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6552414" cy="2623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E4FAE330-51A4-D2A2-51DB-906597D997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32016" y="1825625"/>
            <a:ext cx="4282811" cy="237764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FBE72DD-7105-8B7E-EDEF-0EEC5C7FC30B}"/>
              </a:ext>
            </a:extLst>
          </p:cNvPr>
          <p:cNvSpPr txBox="1"/>
          <p:nvPr/>
        </p:nvSpPr>
        <p:spPr>
          <a:xfrm>
            <a:off x="838200" y="4695972"/>
            <a:ext cx="1143549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Creation of a process in Linux - clone() This call allows the child process to share parts of its execution context with the calling process, such as the memory space, the table of file descriptors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clone() is used to implement threads within a process that may run concurrently, and can share the data memory.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862088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61BF3-CEAA-2AF8-6DD3-69D3A84E0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IN" dirty="0"/>
              <a:t> &amp; </a:t>
            </a: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dec()</a:t>
            </a:r>
            <a:r>
              <a:rPr lang="en-IN" dirty="0"/>
              <a:t> using thread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4EB6E-849D-A51B-7BC3-156705199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3737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169350-2CBF-0ADF-8A34-D6E8300955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773771"/>
              </p:ext>
            </p:extLst>
          </p:nvPr>
        </p:nvGraphicFramePr>
        <p:xfrm>
          <a:off x="838200" y="130628"/>
          <a:ext cx="11038114" cy="6651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134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784D1-18D7-21D8-4D4C-42F8FD186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Class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9CD53-A9DB-5CF3-4A7B-F34238887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96625" cy="4351338"/>
          </a:xfrm>
        </p:spPr>
        <p:txBody>
          <a:bodyPr/>
          <a:lstStyle/>
          <a:p>
            <a:r>
              <a:rPr lang="en-US" dirty="0"/>
              <a:t>An OS is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An interface </a:t>
            </a:r>
            <a:r>
              <a:rPr lang="en-US" dirty="0"/>
              <a:t>between the hardware (instruction set architecture ISA) and the application software (application binary interface ABI)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resource manager </a:t>
            </a:r>
            <a:r>
              <a:rPr lang="en-US" dirty="0"/>
              <a:t>– manages resources among different users and computations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creator of virtual machine </a:t>
            </a:r>
            <a:r>
              <a:rPr lang="en-US" dirty="0"/>
              <a:t>– creates an illusion of more resources that this is physically present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350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F4162-07EA-6E07-E594-1F60D7588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class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D7E658-6F84-AF5A-D1E2-4693DF777F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838688" cy="4351338"/>
              </a:xfrm>
            </p:spPr>
            <p:txBody>
              <a:bodyPr/>
              <a:lstStyle/>
              <a:p>
                <a:r>
                  <a:rPr lang="en-US" dirty="0"/>
                  <a:t>An OS interface hides the hardware detail and provides more friendly view through the system calls</a:t>
                </a:r>
              </a:p>
              <a:p>
                <a:r>
                  <a:rPr lang="en-US" dirty="0"/>
                  <a:t>OS creates a virtual processor by providing subset of instruction of the physical processor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𝑣𝑖𝑟𝑡𝑢𝑎𝑙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𝑝h𝑦𝑠𝑖𝑐𝑎𝑙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−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𝐷𝑎𝑛𝑔𝑒𝑟𝑜𝑢𝑠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𝐼𝑛𝑠𝑡𝑟𝑢𝑐𝑡𝑖𝑜𝑛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𝑈𝑠𝑒𝑓𝑢𝑙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𝑅𝑒𝑝𝑙𝑎𝑐𝑒𝑚𝑒𝑛𝑡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D7E658-6F84-AF5A-D1E2-4693DF777F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838688" cy="4351338"/>
              </a:xfrm>
              <a:blipFill>
                <a:blip r:embed="rId2"/>
                <a:stretch>
                  <a:fillRect l="-1012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Down 4">
            <a:extLst>
              <a:ext uri="{FF2B5EF4-FFF2-40B4-BE49-F238E27FC236}">
                <a16:creationId xmlns:a16="http://schemas.microsoft.com/office/drawing/2014/main" id="{E913D7FD-F65A-9F0D-211F-2E1ED7963032}"/>
              </a:ext>
            </a:extLst>
          </p:cNvPr>
          <p:cNvSpPr/>
          <p:nvPr/>
        </p:nvSpPr>
        <p:spPr>
          <a:xfrm>
            <a:off x="5797296" y="4050792"/>
            <a:ext cx="298704" cy="34747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99BE578-9D9A-0F35-8E07-557FAAB7D22D}"/>
              </a:ext>
            </a:extLst>
          </p:cNvPr>
          <p:cNvSpPr/>
          <p:nvPr/>
        </p:nvSpPr>
        <p:spPr>
          <a:xfrm>
            <a:off x="9543288" y="4084320"/>
            <a:ext cx="298704" cy="34747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E91E-B117-ADCD-0BDE-C86FE5DE69FD}"/>
              </a:ext>
            </a:extLst>
          </p:cNvPr>
          <p:cNvSpPr txBox="1"/>
          <p:nvPr/>
        </p:nvSpPr>
        <p:spPr>
          <a:xfrm>
            <a:off x="4581144" y="4431792"/>
            <a:ext cx="2715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Instruction to control I/O, memory, CPU states </a:t>
            </a:r>
            <a:r>
              <a:rPr lang="en-US" i="1" dirty="0" err="1"/>
              <a:t>etc</a:t>
            </a:r>
            <a:endParaRPr lang="en-IN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F255DB-7311-4852-6C1D-C0D50F3FF94C}"/>
              </a:ext>
            </a:extLst>
          </p:cNvPr>
          <p:cNvSpPr txBox="1"/>
          <p:nvPr/>
        </p:nvSpPr>
        <p:spPr>
          <a:xfrm>
            <a:off x="8484108" y="4398264"/>
            <a:ext cx="3558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OS provides pseudo instruction corresponding to the prohibited instruction through system call</a:t>
            </a:r>
            <a:endParaRPr lang="en-IN" i="1" dirty="0"/>
          </a:p>
        </p:txBody>
      </p:sp>
    </p:spTree>
    <p:extLst>
      <p:ext uri="{BB962C8B-B14F-4D97-AF65-F5344CB8AC3E}">
        <p14:creationId xmlns:p14="http://schemas.microsoft.com/office/powerpoint/2010/main" val="331225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BF83-AFD6-D16D-94B3-ACBDEC42A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class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95E98-1AAB-4904-1388-159F2342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 Memory</a:t>
            </a:r>
          </a:p>
          <a:p>
            <a:pPr lvl="1"/>
            <a:r>
              <a:rPr lang="en-US" dirty="0"/>
              <a:t>A process, a unit of computation, is given a memory space called the virtual memory space</a:t>
            </a:r>
          </a:p>
          <a:p>
            <a:pPr lvl="1"/>
            <a:r>
              <a:rPr lang="en-US" dirty="0"/>
              <a:t>It is mapped to parts of physical memory and disk</a:t>
            </a:r>
          </a:p>
          <a:p>
            <a:r>
              <a:rPr lang="en-US" dirty="0"/>
              <a:t>Virtual I/O</a:t>
            </a:r>
          </a:p>
          <a:p>
            <a:pPr lvl="1"/>
            <a:r>
              <a:rPr lang="en-US" dirty="0"/>
              <a:t>OS hides the complexity of programming an I/O device controller and provides simple system call interface to the application program</a:t>
            </a:r>
          </a:p>
          <a:p>
            <a:pPr lvl="1"/>
            <a:r>
              <a:rPr lang="en-US" dirty="0"/>
              <a:t>I/O devices are treated as files in Unix, and a process with proper capability can access these files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06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F5B8E-0A35-9DB3-D49D-A523C7D43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89" y="365125"/>
            <a:ext cx="11071711" cy="1325563"/>
          </a:xfrm>
        </p:spPr>
        <p:txBody>
          <a:bodyPr/>
          <a:lstStyle/>
          <a:p>
            <a:r>
              <a:rPr lang="en-US" dirty="0"/>
              <a:t>Virtual Address Space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7CA9318-6C3C-2C30-9104-43ED3A8EB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057251"/>
              </p:ext>
            </p:extLst>
          </p:nvPr>
        </p:nvGraphicFramePr>
        <p:xfrm>
          <a:off x="1631337" y="2025577"/>
          <a:ext cx="2063588" cy="26628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3588">
                  <a:extLst>
                    <a:ext uri="{9D8B030D-6E8A-4147-A177-3AD203B41FA5}">
                      <a16:colId xmlns:a16="http://schemas.microsoft.com/office/drawing/2014/main" val="227371696"/>
                    </a:ext>
                  </a:extLst>
                </a:gridCol>
              </a:tblGrid>
              <a:tr h="521641">
                <a:tc>
                  <a:txBody>
                    <a:bodyPr/>
                    <a:lstStyle/>
                    <a:p>
                      <a:r>
                        <a:rPr lang="en-US" sz="1400" i="1" dirty="0"/>
                        <a:t>Logical Address space</a:t>
                      </a:r>
                      <a:endParaRPr lang="en-IN" sz="1400" i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1821205"/>
                  </a:ext>
                </a:extLst>
              </a:tr>
              <a:tr h="241972">
                <a:tc>
                  <a:txBody>
                    <a:bodyPr/>
                    <a:lstStyle/>
                    <a:p>
                      <a:r>
                        <a:rPr lang="en-US" dirty="0"/>
                        <a:t>Stack (↓)</a:t>
                      </a:r>
                      <a:endParaRPr lang="en-IN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87798203"/>
                  </a:ext>
                </a:extLst>
              </a:tr>
              <a:tr h="678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Unused logical address space</a:t>
                      </a:r>
                      <a:endParaRPr lang="en-IN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029272"/>
                  </a:ext>
                </a:extLst>
              </a:tr>
              <a:tr h="365149">
                <a:tc>
                  <a:txBody>
                    <a:bodyPr/>
                    <a:lstStyle/>
                    <a:p>
                      <a:r>
                        <a:rPr lang="en-US" dirty="0"/>
                        <a:t>Dynamic Data (↑)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850124"/>
                  </a:ext>
                </a:extLst>
              </a:tr>
              <a:tr h="365149">
                <a:tc>
                  <a:txBody>
                    <a:bodyPr/>
                    <a:lstStyle/>
                    <a:p>
                      <a:r>
                        <a:rPr lang="en-US" dirty="0"/>
                        <a:t>Static Data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006733"/>
                  </a:ext>
                </a:extLst>
              </a:tr>
              <a:tr h="2419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Code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67043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923D9394-9D89-AFC0-046D-18CD29D917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022201"/>
              </p:ext>
            </p:extLst>
          </p:nvPr>
        </p:nvGraphicFramePr>
        <p:xfrm>
          <a:off x="5044173" y="1947068"/>
          <a:ext cx="2063588" cy="19846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3588">
                  <a:extLst>
                    <a:ext uri="{9D8B030D-6E8A-4147-A177-3AD203B41FA5}">
                      <a16:colId xmlns:a16="http://schemas.microsoft.com/office/drawing/2014/main" val="227371696"/>
                    </a:ext>
                  </a:extLst>
                </a:gridCol>
              </a:tblGrid>
              <a:tr h="521641">
                <a:tc>
                  <a:txBody>
                    <a:bodyPr/>
                    <a:lstStyle/>
                    <a:p>
                      <a:r>
                        <a:rPr lang="en-US" sz="1400" i="1" dirty="0"/>
                        <a:t>Physical Address space</a:t>
                      </a:r>
                      <a:endParaRPr lang="en-IN" sz="1400" i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1821205"/>
                  </a:ext>
                </a:extLst>
              </a:tr>
              <a:tr h="241972">
                <a:tc>
                  <a:txBody>
                    <a:bodyPr/>
                    <a:lstStyle/>
                    <a:p>
                      <a:r>
                        <a:rPr lang="en-US" dirty="0"/>
                        <a:t>Stack</a:t>
                      </a:r>
                      <a:endParaRPr lang="en-IN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87798203"/>
                  </a:ext>
                </a:extLst>
              </a:tr>
              <a:tr h="365149">
                <a:tc>
                  <a:txBody>
                    <a:bodyPr/>
                    <a:lstStyle/>
                    <a:p>
                      <a:r>
                        <a:rPr lang="en-US" dirty="0"/>
                        <a:t>Dynamic Data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850124"/>
                  </a:ext>
                </a:extLst>
              </a:tr>
              <a:tr h="365149">
                <a:tc>
                  <a:txBody>
                    <a:bodyPr/>
                    <a:lstStyle/>
                    <a:p>
                      <a:r>
                        <a:rPr lang="en-US" dirty="0"/>
                        <a:t>Static Data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006733"/>
                  </a:ext>
                </a:extLst>
              </a:tr>
              <a:tr h="2419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Code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67043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83C3B8F-A19C-CBBB-A037-20819EA5C7D6}"/>
              </a:ext>
            </a:extLst>
          </p:cNvPr>
          <p:cNvCxnSpPr/>
          <p:nvPr/>
        </p:nvCxnSpPr>
        <p:spPr>
          <a:xfrm>
            <a:off x="3694925" y="2729202"/>
            <a:ext cx="13492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912BF2E-A82A-7357-5316-53274D882EE7}"/>
              </a:ext>
            </a:extLst>
          </p:cNvPr>
          <p:cNvCxnSpPr>
            <a:endCxn id="5" idx="1"/>
          </p:cNvCxnSpPr>
          <p:nvPr/>
        </p:nvCxnSpPr>
        <p:spPr>
          <a:xfrm flipV="1">
            <a:off x="3694925" y="2939408"/>
            <a:ext cx="1349248" cy="851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03F32C9-C78F-4E30-DCFB-57E4C502B287}"/>
              </a:ext>
            </a:extLst>
          </p:cNvPr>
          <p:cNvCxnSpPr/>
          <p:nvPr/>
        </p:nvCxnSpPr>
        <p:spPr>
          <a:xfrm flipV="1">
            <a:off x="3694925" y="3356984"/>
            <a:ext cx="1349248" cy="822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3A564B0-705F-4809-9294-46223E41CC97}"/>
              </a:ext>
            </a:extLst>
          </p:cNvPr>
          <p:cNvCxnSpPr/>
          <p:nvPr/>
        </p:nvCxnSpPr>
        <p:spPr>
          <a:xfrm flipV="1">
            <a:off x="3694925" y="3662075"/>
            <a:ext cx="1349248" cy="849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5543630-A40A-E4DB-5994-C9A5478D57BC}"/>
              </a:ext>
            </a:extLst>
          </p:cNvPr>
          <p:cNvSpPr txBox="1"/>
          <p:nvPr/>
        </p:nvSpPr>
        <p:spPr>
          <a:xfrm>
            <a:off x="282089" y="4534502"/>
            <a:ext cx="1339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/>
              <a:t>Lower Address</a:t>
            </a:r>
            <a:endParaRPr lang="en-IN" sz="1400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24C7F7-1D1C-B76D-07AC-B7AE9164BF76}"/>
              </a:ext>
            </a:extLst>
          </p:cNvPr>
          <p:cNvSpPr txBox="1"/>
          <p:nvPr/>
        </p:nvSpPr>
        <p:spPr>
          <a:xfrm>
            <a:off x="292065" y="2340866"/>
            <a:ext cx="1339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/>
              <a:t>Higher Address </a:t>
            </a:r>
            <a:endParaRPr lang="en-IN" sz="1400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2EE0ED6-A168-A7FF-7EE3-C52A41238630}"/>
              </a:ext>
            </a:extLst>
          </p:cNvPr>
          <p:cNvSpPr txBox="1"/>
          <p:nvPr/>
        </p:nvSpPr>
        <p:spPr>
          <a:xfrm>
            <a:off x="7509165" y="2184747"/>
            <a:ext cx="45350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Why this design?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Efficient use of logical/virtual address space – single contiguous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Protection and error detection – </a:t>
            </a:r>
            <a:r>
              <a:rPr lang="en-US" dirty="0" err="1"/>
              <a:t>os</a:t>
            </a:r>
            <a:r>
              <a:rPr lang="en-US" dirty="0"/>
              <a:t> can easily detect stack overflow and heap corruption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Hardware and compiler convention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152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E4A95-C111-E92A-B661-F1EF97CD3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System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DD9DF-3671-0652-AF23-821B9D541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N" dirty="0"/>
              <a:t>read() and write() system call in Linux</a:t>
            </a:r>
          </a:p>
          <a:p>
            <a:pPr marL="0" indent="0">
              <a:buNone/>
            </a:pPr>
            <a:r>
              <a:rPr lang="en-IN" dirty="0"/>
              <a:t>Manual page</a:t>
            </a:r>
          </a:p>
          <a:p>
            <a:pPr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verdana" panose="020B0604030504040204" pitchFamily="34" charset="0"/>
              </a:rPr>
              <a:t>read - read from a file descriptor</a:t>
            </a:r>
            <a:endParaRPr lang="en-US" dirty="0"/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#include &lt;</a:t>
            </a:r>
            <a:r>
              <a:rPr lang="en-US" b="0" i="0" dirty="0" err="1">
                <a:solidFill>
                  <a:srgbClr val="660000"/>
                </a:solidFill>
                <a:effectLst/>
                <a:latin typeface="Courier New" panose="02070309020205020404" pitchFamily="49" charset="0"/>
                <a:hlinkClick r:id="rId3"/>
              </a:rPr>
              <a:t>unistd.h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&gt;</a:t>
            </a:r>
          </a:p>
          <a:p>
            <a:pPr algn="l">
              <a:buNone/>
            </a:pP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ssize_t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read(int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fd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, void *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buf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size_t</a:t>
            </a:r>
            <a:r>
              <a:rPr lang="en-US" b="0" i="0" dirty="0">
                <a:solidFill>
                  <a:srgbClr val="444444"/>
                </a:solidFill>
                <a:effectLst/>
                <a:latin typeface="Courier New" panose="02070309020205020404" pitchFamily="49" charset="0"/>
              </a:rPr>
              <a:t> count);</a:t>
            </a:r>
          </a:p>
          <a:p>
            <a:pPr algn="l">
              <a:buNone/>
            </a:pPr>
            <a:endParaRPr lang="en-US" dirty="0">
              <a:solidFill>
                <a:srgbClr val="444444"/>
              </a:solidFill>
              <a:latin typeface="Courier New" panose="02070309020205020404" pitchFamily="49" charset="0"/>
            </a:endParaRPr>
          </a:p>
          <a:p>
            <a:pPr algn="l">
              <a:buNone/>
            </a:pPr>
            <a:r>
              <a:rPr lang="en-US" b="0" i="0" dirty="0">
                <a:solidFill>
                  <a:srgbClr val="444444"/>
                </a:solidFill>
                <a:effectLst/>
                <a:latin typeface="verdana" panose="020B0604030504040204" pitchFamily="34" charset="0"/>
              </a:rPr>
              <a:t>write - write to a file descriptor</a:t>
            </a:r>
            <a:endParaRPr lang="en-US" b="0" i="0" dirty="0">
              <a:solidFill>
                <a:srgbClr val="444444"/>
              </a:solidFill>
              <a:effectLst/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i="0" dirty="0" err="1">
                <a:solidFill>
                  <a:srgbClr val="66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unistd.h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l">
              <a:buNone/>
            </a:pPr>
            <a:r>
              <a:rPr lang="en-US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ssize_t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write(int </a:t>
            </a:r>
            <a:r>
              <a:rPr lang="en-US" i="1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const void *</a:t>
            </a:r>
            <a:r>
              <a:rPr lang="en-US" i="1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i="0" dirty="0" err="1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US" i="1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i="0" dirty="0">
                <a:solidFill>
                  <a:srgbClr val="444444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3585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C8394-2A93-7A1D-3AE1-720B98ED8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 small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3DC08-E30C-88D9-FB15-BED4AF2AF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74443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IN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unistd.h</a:t>
            </a: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#define MAX 1000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int main () {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char buff[MAX];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	read(0, buff, 50);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	buff[50]=‘\0’;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	write(1, buff, 50);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buNone/>
            </a:pPr>
            <a:r>
              <a:rPr lang="en-IN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F83A15-920A-EE5E-7015-EE66003D91E2}"/>
              </a:ext>
            </a:extLst>
          </p:cNvPr>
          <p:cNvSpPr txBox="1">
            <a:spLocks/>
          </p:cNvSpPr>
          <p:nvPr/>
        </p:nvSpPr>
        <p:spPr>
          <a:xfrm>
            <a:off x="5712643" y="3751434"/>
            <a:ext cx="4874443" cy="547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dirty="0"/>
              <a:t>// File descriptor 0 for STDIN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28FF51-C544-1945-4F4E-A0AB6C7498DD}"/>
              </a:ext>
            </a:extLst>
          </p:cNvPr>
          <p:cNvSpPr txBox="1">
            <a:spLocks/>
          </p:cNvSpPr>
          <p:nvPr/>
        </p:nvSpPr>
        <p:spPr>
          <a:xfrm>
            <a:off x="5712643" y="4799380"/>
            <a:ext cx="4874443" cy="547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dirty="0"/>
              <a:t>// File descriptor 1 for STDIN</a:t>
            </a:r>
          </a:p>
        </p:txBody>
      </p:sp>
    </p:spTree>
    <p:extLst>
      <p:ext uri="{BB962C8B-B14F-4D97-AF65-F5344CB8AC3E}">
        <p14:creationId xmlns:p14="http://schemas.microsoft.com/office/powerpoint/2010/main" val="4927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A54B2-F6E6-36AB-B755-C2387D8A6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Few Other System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787E8-8FB1-F905-CCAB-A0400ADA9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open (), create(), close(), </a:t>
            </a:r>
            <a:r>
              <a:rPr lang="en-IN" dirty="0" err="1"/>
              <a:t>lseek</a:t>
            </a:r>
            <a:r>
              <a:rPr lang="en-IN" dirty="0"/>
              <a:t>()</a:t>
            </a:r>
          </a:p>
          <a:p>
            <a:r>
              <a:rPr lang="en-IN" dirty="0"/>
              <a:t>fork (), clone(), </a:t>
            </a:r>
            <a:r>
              <a:rPr lang="en-IN" dirty="0" err="1"/>
              <a:t>waitpid</a:t>
            </a:r>
            <a:r>
              <a:rPr lang="en-IN" dirty="0"/>
              <a:t>()</a:t>
            </a:r>
          </a:p>
          <a:p>
            <a:r>
              <a:rPr lang="en-IN" dirty="0"/>
              <a:t>Exec()</a:t>
            </a:r>
          </a:p>
          <a:p>
            <a:r>
              <a:rPr lang="en-IN" dirty="0"/>
              <a:t>dup(), dup(2), …</a:t>
            </a:r>
          </a:p>
          <a:p>
            <a:endParaRPr lang="en-IN" dirty="0"/>
          </a:p>
          <a:p>
            <a:r>
              <a:rPr lang="en-US" dirty="0">
                <a:hlinkClick r:id="rId2"/>
              </a:rPr>
              <a:t>Using Assembly Language in Linux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8060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72E0B-37A2-5A5A-92E2-E02A44C17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396211D-93AE-B80C-10DB-D7BB747A11E1}"/>
              </a:ext>
            </a:extLst>
          </p:cNvPr>
          <p:cNvGraphicFramePr>
            <a:graphicFrameLocks noGrp="1"/>
          </p:cNvGraphicFramePr>
          <p:nvPr/>
        </p:nvGraphicFramePr>
        <p:xfrm>
          <a:off x="405352" y="113123"/>
          <a:ext cx="9736175" cy="6438457"/>
        </p:xfrm>
        <a:graphic>
          <a:graphicData uri="http://schemas.openxmlformats.org/drawingml/2006/table">
            <a:tbl>
              <a:tblPr/>
              <a:tblGrid>
                <a:gridCol w="2607043">
                  <a:extLst>
                    <a:ext uri="{9D8B030D-6E8A-4147-A177-3AD203B41FA5}">
                      <a16:colId xmlns:a16="http://schemas.microsoft.com/office/drawing/2014/main" val="1049341671"/>
                    </a:ext>
                  </a:extLst>
                </a:gridCol>
                <a:gridCol w="7129132">
                  <a:extLst>
                    <a:ext uri="{9D8B030D-6E8A-4147-A177-3AD203B41FA5}">
                      <a16:colId xmlns:a16="http://schemas.microsoft.com/office/drawing/2014/main" val="1529124657"/>
                    </a:ext>
                  </a:extLst>
                </a:gridCol>
              </a:tblGrid>
              <a:tr h="2252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b="1"/>
                        <a:t>System Call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b="1"/>
                        <a:t>Description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101781"/>
                  </a:ext>
                </a:extLst>
              </a:tr>
              <a:tr h="8393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open()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Open a file and return a file descriptor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419278"/>
                  </a:ext>
                </a:extLst>
              </a:tr>
              <a:tr h="5370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creat()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Create a new file (deprecated; use </a:t>
                      </a:r>
                      <a:r>
                        <a:rPr lang="en-US" sz="2000">
                          <a:latin typeface="Courier New" panose="02070309020205020404" pitchFamily="49" charset="0"/>
                        </a:rPr>
                        <a:t>open</a:t>
                      </a:r>
                      <a:r>
                        <a:rPr lang="en-US" sz="2000"/>
                        <a:t> with </a:t>
                      </a:r>
                      <a:r>
                        <a:rPr lang="en-US" sz="2000">
                          <a:latin typeface="Courier New" panose="02070309020205020404" pitchFamily="49" charset="0"/>
                        </a:rPr>
                        <a:t>O_CREAT</a:t>
                      </a:r>
                      <a:r>
                        <a:rPr lang="en-US" sz="2000"/>
                        <a:t>)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82622"/>
                  </a:ext>
                </a:extLst>
              </a:tr>
              <a:tr h="3354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close()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Close a file descriptor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479538"/>
                  </a:ext>
                </a:extLst>
              </a:tr>
              <a:tr h="4362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lseek()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Reposition the read/write offset of a file descriptor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370528"/>
                  </a:ext>
                </a:extLst>
              </a:tr>
              <a:tr h="3354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fork()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Create a new process by duplicating the calling process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130214"/>
                  </a:ext>
                </a:extLst>
              </a:tr>
              <a:tr h="5370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clone()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Create a new process or thread with fine-grained control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996489"/>
                  </a:ext>
                </a:extLst>
              </a:tr>
              <a:tr h="6377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waitpid()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Wait for a child process to finish or change state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863342"/>
                  </a:ext>
                </a:extLst>
              </a:tr>
              <a:tr h="12425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exec*()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Replace current process image with a new program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550195"/>
                  </a:ext>
                </a:extLst>
              </a:tr>
              <a:tr h="33543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dup()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 dirty="0"/>
                        <a:t>Duplicate an existing file descriptor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213588"/>
                  </a:ext>
                </a:extLst>
              </a:tr>
              <a:tr h="4362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dup2()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/>
                        <a:t>Duplicate a file descriptor to a specific descriptor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8999073"/>
                  </a:ext>
                </a:extLst>
              </a:tr>
              <a:tr h="4362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000">
                          <a:latin typeface="Courier New" panose="02070309020205020404" pitchFamily="49" charset="0"/>
                        </a:rPr>
                        <a:t>dup3()</a:t>
                      </a:r>
                      <a:endParaRPr lang="en-IN" sz="2000"/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Duplicate a file descriptor with flags</a:t>
                      </a:r>
                    </a:p>
                  </a:txBody>
                  <a:tcPr marL="25008" marR="25008" marT="12504" marB="12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61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222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1091</Words>
  <Application>Microsoft Office PowerPoint</Application>
  <PresentationFormat>Widescreen</PresentationFormat>
  <Paragraphs>154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Aptos</vt:lpstr>
      <vt:lpstr>Arial</vt:lpstr>
      <vt:lpstr>Calibri</vt:lpstr>
      <vt:lpstr>Calibri Light</vt:lpstr>
      <vt:lpstr>Cambria Math</vt:lpstr>
      <vt:lpstr>Courier New</vt:lpstr>
      <vt:lpstr>verdana</vt:lpstr>
      <vt:lpstr>Office Theme</vt:lpstr>
      <vt:lpstr>System Call &amp; Hardware Interface</vt:lpstr>
      <vt:lpstr>Previous Class</vt:lpstr>
      <vt:lpstr>Previous class</vt:lpstr>
      <vt:lpstr>Previous class</vt:lpstr>
      <vt:lpstr>Virtual Address Space</vt:lpstr>
      <vt:lpstr>System Call</vt:lpstr>
      <vt:lpstr>A small program</vt:lpstr>
      <vt:lpstr>Few Other System Calls</vt:lpstr>
      <vt:lpstr>PowerPoint Presentation</vt:lpstr>
      <vt:lpstr>Formal definition of system call</vt:lpstr>
      <vt:lpstr>PowerPoint Presentation</vt:lpstr>
      <vt:lpstr>Interrupt, system call, trap, signal</vt:lpstr>
      <vt:lpstr>Creation of new process by fork()</vt:lpstr>
      <vt:lpstr>thread()</vt:lpstr>
      <vt:lpstr>inc() &amp; dec() using thread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ITP-03</dc:creator>
  <cp:lastModifiedBy>Sandipan Dandapat</cp:lastModifiedBy>
  <cp:revision>28</cp:revision>
  <dcterms:created xsi:type="dcterms:W3CDTF">2025-09-23T03:50:59Z</dcterms:created>
  <dcterms:modified xsi:type="dcterms:W3CDTF">2025-10-23T01:22:15Z</dcterms:modified>
</cp:coreProperties>
</file>