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11516" r:id="rId6"/>
    <p:sldId id="11512" r:id="rId7"/>
    <p:sldId id="1151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11513" r:id="rId22"/>
    <p:sldId id="11514" r:id="rId23"/>
    <p:sldId id="1151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TP-03" initials="I0" lastIdx="1" clrIdx="0">
    <p:extLst>
      <p:ext uri="{19B8F6BF-5375-455C-9EA6-DF929625EA0E}">
        <p15:presenceInfo xmlns:p15="http://schemas.microsoft.com/office/powerpoint/2012/main" userId="ITP-0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6A4BDE-1219-4245-8D75-C27DA8062D41}" v="50" dt="2025-10-15T02:30:06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5666" autoAdjust="0"/>
  </p:normalViewPr>
  <p:slideViewPr>
    <p:cSldViewPr snapToGrid="0">
      <p:cViewPr varScale="1">
        <p:scale>
          <a:sx n="56" d="100"/>
          <a:sy n="56" d="100"/>
        </p:scale>
        <p:origin x="270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ipan Dandapat" userId="c1dcd8b0-c2b7-4ac0-9f5a-fd6070ae5fca" providerId="ADAL" clId="{CF7C3086-729A-4361-84FA-1FD1C0AD42BB}"/>
    <pc:docChg chg="undo custSel addSld delSld modSld">
      <pc:chgData name="Sandipan Dandapat" userId="c1dcd8b0-c2b7-4ac0-9f5a-fd6070ae5fca" providerId="ADAL" clId="{CF7C3086-729A-4361-84FA-1FD1C0AD42BB}" dt="2025-10-15T03:16:00.169" v="708"/>
      <pc:docMkLst>
        <pc:docMk/>
      </pc:docMkLst>
      <pc:sldChg chg="addSp modSp mod setBg">
        <pc:chgData name="Sandipan Dandapat" userId="c1dcd8b0-c2b7-4ac0-9f5a-fd6070ae5fca" providerId="ADAL" clId="{CF7C3086-729A-4361-84FA-1FD1C0AD42BB}" dt="2025-10-10T06:43:58.519" v="2" actId="1076"/>
        <pc:sldMkLst>
          <pc:docMk/>
          <pc:sldMk cId="2225768334" sldId="256"/>
        </pc:sldMkLst>
        <pc:spChg chg="mod">
          <ac:chgData name="Sandipan Dandapat" userId="c1dcd8b0-c2b7-4ac0-9f5a-fd6070ae5fca" providerId="ADAL" clId="{CF7C3086-729A-4361-84FA-1FD1C0AD42BB}" dt="2025-10-10T06:43:44.506" v="0" actId="26606"/>
          <ac:spMkLst>
            <pc:docMk/>
            <pc:sldMk cId="2225768334" sldId="256"/>
            <ac:spMk id="2" creationId="{B271D46F-366F-0A47-FCC1-0C647EF348A0}"/>
          </ac:spMkLst>
        </pc:spChg>
        <pc:spChg chg="mod">
          <ac:chgData name="Sandipan Dandapat" userId="c1dcd8b0-c2b7-4ac0-9f5a-fd6070ae5fca" providerId="ADAL" clId="{CF7C3086-729A-4361-84FA-1FD1C0AD42BB}" dt="2025-10-10T06:43:58.519" v="2" actId="1076"/>
          <ac:spMkLst>
            <pc:docMk/>
            <pc:sldMk cId="2225768334" sldId="256"/>
            <ac:spMk id="3" creationId="{BCD90183-EB61-E59B-5B90-78A928047F75}"/>
          </ac:spMkLst>
        </pc:spChg>
        <pc:spChg chg="add">
          <ac:chgData name="Sandipan Dandapat" userId="c1dcd8b0-c2b7-4ac0-9f5a-fd6070ae5fca" providerId="ADAL" clId="{CF7C3086-729A-4361-84FA-1FD1C0AD42BB}" dt="2025-10-10T06:43:44.506" v="0" actId="26606"/>
          <ac:spMkLst>
            <pc:docMk/>
            <pc:sldMk cId="2225768334" sldId="256"/>
            <ac:spMk id="10" creationId="{A3363022-C969-41E9-8EB2-E4C94908C1FA}"/>
          </ac:spMkLst>
        </pc:spChg>
        <pc:spChg chg="add">
          <ac:chgData name="Sandipan Dandapat" userId="c1dcd8b0-c2b7-4ac0-9f5a-fd6070ae5fca" providerId="ADAL" clId="{CF7C3086-729A-4361-84FA-1FD1C0AD42BB}" dt="2025-10-10T06:43:44.506" v="0" actId="26606"/>
          <ac:spMkLst>
            <pc:docMk/>
            <pc:sldMk cId="2225768334" sldId="256"/>
            <ac:spMk id="12" creationId="{8D1AD6B3-BE88-4CEB-BA17-790657CC4729}"/>
          </ac:spMkLst>
        </pc:spChg>
        <pc:grpChg chg="add">
          <ac:chgData name="Sandipan Dandapat" userId="c1dcd8b0-c2b7-4ac0-9f5a-fd6070ae5fca" providerId="ADAL" clId="{CF7C3086-729A-4361-84FA-1FD1C0AD42BB}" dt="2025-10-10T06:43:44.506" v="0" actId="26606"/>
          <ac:grpSpMkLst>
            <pc:docMk/>
            <pc:sldMk cId="2225768334" sldId="256"/>
            <ac:grpSpMk id="14" creationId="{89D1390B-7E13-4B4F-9CB2-391063412E54}"/>
          </ac:grpSpMkLst>
        </pc:grpChg>
        <pc:picChg chg="add">
          <ac:chgData name="Sandipan Dandapat" userId="c1dcd8b0-c2b7-4ac0-9f5a-fd6070ae5fca" providerId="ADAL" clId="{CF7C3086-729A-4361-84FA-1FD1C0AD42BB}" dt="2025-10-10T06:43:44.506" v="0" actId="26606"/>
          <ac:picMkLst>
            <pc:docMk/>
            <pc:sldMk cId="2225768334" sldId="256"/>
            <ac:picMk id="7" creationId="{59983D6A-E72C-97F7-0777-84E9218BF3AF}"/>
          </ac:picMkLst>
        </pc:picChg>
      </pc:sldChg>
      <pc:sldChg chg="addSp delSp modSp mod modAnim">
        <pc:chgData name="Sandipan Dandapat" userId="c1dcd8b0-c2b7-4ac0-9f5a-fd6070ae5fca" providerId="ADAL" clId="{CF7C3086-729A-4361-84FA-1FD1C0AD42BB}" dt="2025-10-13T05:22:56.540" v="211"/>
        <pc:sldMkLst>
          <pc:docMk/>
          <pc:sldMk cId="3930782422" sldId="257"/>
        </pc:sldMkLst>
        <pc:spChg chg="mod">
          <ac:chgData name="Sandipan Dandapat" userId="c1dcd8b0-c2b7-4ac0-9f5a-fd6070ae5fca" providerId="ADAL" clId="{CF7C3086-729A-4361-84FA-1FD1C0AD42BB}" dt="2025-10-10T06:46:13.949" v="8" actId="1076"/>
          <ac:spMkLst>
            <pc:docMk/>
            <pc:sldMk cId="3930782422" sldId="257"/>
            <ac:spMk id="5" creationId="{D5C524C0-7A50-F376-91F6-BC1638C4D71A}"/>
          </ac:spMkLst>
        </pc:spChg>
        <pc:graphicFrameChg chg="add mod">
          <ac:chgData name="Sandipan Dandapat" userId="c1dcd8b0-c2b7-4ac0-9f5a-fd6070ae5fca" providerId="ADAL" clId="{CF7C3086-729A-4361-84FA-1FD1C0AD42BB}" dt="2025-10-10T06:46:40.122" v="10" actId="255"/>
          <ac:graphicFrameMkLst>
            <pc:docMk/>
            <pc:sldMk cId="3930782422" sldId="257"/>
            <ac:graphicFrameMk id="7" creationId="{7019A85D-CD65-62D5-ABC9-7615CC11D991}"/>
          </ac:graphicFrameMkLst>
        </pc:graphicFrameChg>
      </pc:sldChg>
      <pc:sldChg chg="addSp delSp modSp mod setBg modNotesTx">
        <pc:chgData name="Sandipan Dandapat" userId="c1dcd8b0-c2b7-4ac0-9f5a-fd6070ae5fca" providerId="ADAL" clId="{CF7C3086-729A-4361-84FA-1FD1C0AD42BB}" dt="2025-10-14T22:37:11.646" v="236" actId="20577"/>
        <pc:sldMkLst>
          <pc:docMk/>
          <pc:sldMk cId="1986113442" sldId="259"/>
        </pc:sldMkLst>
        <pc:spChg chg="mo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" creationId="{905F2582-57F2-037F-E142-E83E41810559}"/>
          </ac:spMkLst>
        </pc:spChg>
        <pc:spChg chg="mod">
          <ac:chgData name="Sandipan Dandapat" userId="c1dcd8b0-c2b7-4ac0-9f5a-fd6070ae5fca" providerId="ADAL" clId="{CF7C3086-729A-4361-84FA-1FD1C0AD42BB}" dt="2025-10-10T06:48:36.572" v="17" actId="14100"/>
          <ac:spMkLst>
            <pc:docMk/>
            <pc:sldMk cId="1986113442" sldId="259"/>
            <ac:spMk id="3" creationId="{BA44942F-F142-3460-AA20-ECB5F71CC44C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0" creationId="{8D71EDA1-87BF-4D5D-AB79-F346FD19278A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1" creationId="{09588DA8-065E-4F6F-8EFD-43104AB2E0CF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2" creationId="{C4285719-470E-454C-AF62-8323075F1F5B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3" creationId="{CD9FE4EF-C4D8-49A0-B2FF-81D8DB7D8A24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4" creationId="{4300840D-0A0B-4512-BACA-B439D5B9C57C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5" creationId="{D2B78728-A580-49A7-84F9-6EF6F583ADE0}"/>
          </ac:spMkLst>
        </pc:spChg>
        <pc:spChg chg="add">
          <ac:chgData name="Sandipan Dandapat" userId="c1dcd8b0-c2b7-4ac0-9f5a-fd6070ae5fca" providerId="ADAL" clId="{CF7C3086-729A-4361-84FA-1FD1C0AD42BB}" dt="2025-10-10T06:48:14.777" v="13" actId="26606"/>
          <ac:spMkLst>
            <pc:docMk/>
            <pc:sldMk cId="1986113442" sldId="259"/>
            <ac:spMk id="26" creationId="{38FAA1A1-D861-433F-88FA-1E9D6FD31D11}"/>
          </ac:spMkLst>
        </pc:spChg>
      </pc:sldChg>
      <pc:sldChg chg="addSp delSp modSp mod setBg">
        <pc:chgData name="Sandipan Dandapat" userId="c1dcd8b0-c2b7-4ac0-9f5a-fd6070ae5fca" providerId="ADAL" clId="{CF7C3086-729A-4361-84FA-1FD1C0AD42BB}" dt="2025-10-10T07:21:33.684" v="209" actId="255"/>
        <pc:sldMkLst>
          <pc:docMk/>
          <pc:sldMk cId="330832643" sldId="260"/>
        </pc:sldMkLst>
        <pc:spChg chg="mod">
          <ac:chgData name="Sandipan Dandapat" userId="c1dcd8b0-c2b7-4ac0-9f5a-fd6070ae5fca" providerId="ADAL" clId="{CF7C3086-729A-4361-84FA-1FD1C0AD42BB}" dt="2025-10-10T06:57:22.033" v="104" actId="26606"/>
          <ac:spMkLst>
            <pc:docMk/>
            <pc:sldMk cId="330832643" sldId="260"/>
            <ac:spMk id="2" creationId="{827DFB6B-4549-DB39-37FB-76E232842015}"/>
          </ac:spMkLst>
        </pc:spChg>
        <pc:spChg chg="add">
          <ac:chgData name="Sandipan Dandapat" userId="c1dcd8b0-c2b7-4ac0-9f5a-fd6070ae5fca" providerId="ADAL" clId="{CF7C3086-729A-4361-84FA-1FD1C0AD42BB}" dt="2025-10-10T06:57:22.033" v="104" actId="26606"/>
          <ac:spMkLst>
            <pc:docMk/>
            <pc:sldMk cId="330832643" sldId="260"/>
            <ac:spMk id="27" creationId="{2659FDB4-FCBE-4A89-B46D-43D4FA54464D}"/>
          </ac:spMkLst>
        </pc:spChg>
        <pc:graphicFrameChg chg="add mod modGraphic">
          <ac:chgData name="Sandipan Dandapat" userId="c1dcd8b0-c2b7-4ac0-9f5a-fd6070ae5fca" providerId="ADAL" clId="{CF7C3086-729A-4361-84FA-1FD1C0AD42BB}" dt="2025-10-10T07:21:33.684" v="209" actId="255"/>
          <ac:graphicFrameMkLst>
            <pc:docMk/>
            <pc:sldMk cId="330832643" sldId="260"/>
            <ac:graphicFrameMk id="5" creationId="{C379197A-E036-AC93-1A7D-8BF08A0113E3}"/>
          </ac:graphicFrameMkLst>
        </pc:graphicFrameChg>
        <pc:cxnChg chg="add">
          <ac:chgData name="Sandipan Dandapat" userId="c1dcd8b0-c2b7-4ac0-9f5a-fd6070ae5fca" providerId="ADAL" clId="{CF7C3086-729A-4361-84FA-1FD1C0AD42BB}" dt="2025-10-10T06:57:22.033" v="104" actId="26606"/>
          <ac:cxnSpMkLst>
            <pc:docMk/>
            <pc:sldMk cId="330832643" sldId="260"/>
            <ac:cxnSpMk id="29" creationId="{C8F51B3F-8331-4E4A-AE96-D47B1006EEAD}"/>
          </ac:cxnSpMkLst>
        </pc:cxnChg>
      </pc:sldChg>
      <pc:sldChg chg="addSp delSp modSp mod setBg">
        <pc:chgData name="Sandipan Dandapat" userId="c1dcd8b0-c2b7-4ac0-9f5a-fd6070ae5fca" providerId="ADAL" clId="{CF7C3086-729A-4361-84FA-1FD1C0AD42BB}" dt="2025-10-13T09:20:51.363" v="224" actId="113"/>
        <pc:sldMkLst>
          <pc:docMk/>
          <pc:sldMk cId="3169087223" sldId="262"/>
        </pc:sldMkLst>
        <pc:spChg chg="mo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2" creationId="{1456DAA3-E727-7E6D-D413-9FDB520027C9}"/>
          </ac:spMkLst>
        </pc:spChg>
        <pc:spChg chg="mod">
          <ac:chgData name="Sandipan Dandapat" userId="c1dcd8b0-c2b7-4ac0-9f5a-fd6070ae5fca" providerId="ADAL" clId="{CF7C3086-729A-4361-84FA-1FD1C0AD42BB}" dt="2025-10-13T09:20:51.363" v="224" actId="113"/>
          <ac:spMkLst>
            <pc:docMk/>
            <pc:sldMk cId="3169087223" sldId="262"/>
            <ac:spMk id="3" creationId="{DDBB9962-CD00-8846-3F6C-3F9CFA6F2DEC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5" creationId="{09588DA8-065E-4F6F-8EFD-43104AB2E0CF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6" creationId="{C4285719-470E-454C-AF62-8323075F1F5B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7" creationId="{CD9FE4EF-C4D8-49A0-B2FF-81D8DB7D8A24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9" creationId="{4300840D-0A0B-4512-BACA-B439D5B9C57C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11" creationId="{D2B78728-A580-49A7-84F9-6EF6F583ADE0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13" creationId="{38FAA1A1-D861-433F-88FA-1E9D6FD31D11}"/>
          </ac:spMkLst>
        </pc:spChg>
        <pc:spChg chg="add">
          <ac:chgData name="Sandipan Dandapat" userId="c1dcd8b0-c2b7-4ac0-9f5a-fd6070ae5fca" providerId="ADAL" clId="{CF7C3086-729A-4361-84FA-1FD1C0AD42BB}" dt="2025-10-10T07:06:26.516" v="136" actId="26606"/>
          <ac:spMkLst>
            <pc:docMk/>
            <pc:sldMk cId="3169087223" sldId="262"/>
            <ac:spMk id="15" creationId="{8D71EDA1-87BF-4D5D-AB79-F346FD19278A}"/>
          </ac:spMkLst>
        </pc:spChg>
      </pc:sldChg>
      <pc:sldChg chg="addSp delSp modSp mod setBg modAnim">
        <pc:chgData name="Sandipan Dandapat" userId="c1dcd8b0-c2b7-4ac0-9f5a-fd6070ae5fca" providerId="ADAL" clId="{CF7C3086-729A-4361-84FA-1FD1C0AD42BB}" dt="2025-10-14T23:32:38.026" v="250" actId="6549"/>
        <pc:sldMkLst>
          <pc:docMk/>
          <pc:sldMk cId="2199069990" sldId="263"/>
        </pc:sldMkLst>
        <pc:spChg chg="mod">
          <ac:chgData name="Sandipan Dandapat" userId="c1dcd8b0-c2b7-4ac0-9f5a-fd6070ae5fca" providerId="ADAL" clId="{CF7C3086-729A-4361-84FA-1FD1C0AD42BB}" dt="2025-10-10T07:08:53.469" v="138" actId="26606"/>
          <ac:spMkLst>
            <pc:docMk/>
            <pc:sldMk cId="2199069990" sldId="263"/>
            <ac:spMk id="2" creationId="{277F5D10-BE07-1504-9E51-098C097F46E5}"/>
          </ac:spMkLst>
        </pc:spChg>
        <pc:spChg chg="mod ord">
          <ac:chgData name="Sandipan Dandapat" userId="c1dcd8b0-c2b7-4ac0-9f5a-fd6070ae5fca" providerId="ADAL" clId="{CF7C3086-729A-4361-84FA-1FD1C0AD42BB}" dt="2025-10-14T23:32:38.026" v="250" actId="6549"/>
          <ac:spMkLst>
            <pc:docMk/>
            <pc:sldMk cId="2199069990" sldId="263"/>
            <ac:spMk id="3" creationId="{DE5AD88A-F59A-40EF-04B7-20090369AA2D}"/>
          </ac:spMkLst>
        </pc:spChg>
        <pc:spChg chg="add mod">
          <ac:chgData name="Sandipan Dandapat" userId="c1dcd8b0-c2b7-4ac0-9f5a-fd6070ae5fca" providerId="ADAL" clId="{CF7C3086-729A-4361-84FA-1FD1C0AD42BB}" dt="2025-10-14T23:26:06.480" v="241" actId="207"/>
          <ac:spMkLst>
            <pc:docMk/>
            <pc:sldMk cId="2199069990" sldId="263"/>
            <ac:spMk id="4" creationId="{2C01A68A-261D-0A1E-1ABB-A6F5772FA3EF}"/>
          </ac:spMkLst>
        </pc:spChg>
        <pc:picChg chg="mod">
          <ac:chgData name="Sandipan Dandapat" userId="c1dcd8b0-c2b7-4ac0-9f5a-fd6070ae5fca" providerId="ADAL" clId="{CF7C3086-729A-4361-84FA-1FD1C0AD42BB}" dt="2025-10-10T07:08:53.469" v="138" actId="26606"/>
          <ac:picMkLst>
            <pc:docMk/>
            <pc:sldMk cId="2199069990" sldId="263"/>
            <ac:picMk id="10" creationId="{A5E17416-FEEA-E577-F316-4D2921F5E0E0}"/>
          </ac:picMkLst>
        </pc:picChg>
      </pc:sldChg>
      <pc:sldChg chg="addSp delSp modSp mod setBg setClrOvrMap">
        <pc:chgData name="Sandipan Dandapat" userId="c1dcd8b0-c2b7-4ac0-9f5a-fd6070ae5fca" providerId="ADAL" clId="{CF7C3086-729A-4361-84FA-1FD1C0AD42BB}" dt="2025-10-14T23:33:36.065" v="255" actId="26606"/>
        <pc:sldMkLst>
          <pc:docMk/>
          <pc:sldMk cId="2921613290" sldId="264"/>
        </pc:sldMkLst>
        <pc:spChg chg="mod">
          <ac:chgData name="Sandipan Dandapat" userId="c1dcd8b0-c2b7-4ac0-9f5a-fd6070ae5fca" providerId="ADAL" clId="{CF7C3086-729A-4361-84FA-1FD1C0AD42BB}" dt="2025-10-14T23:33:36.065" v="255" actId="26606"/>
          <ac:spMkLst>
            <pc:docMk/>
            <pc:sldMk cId="2921613290" sldId="264"/>
            <ac:spMk id="2" creationId="{03F98549-856A-B48A-95EF-A70253E581C1}"/>
          </ac:spMkLst>
        </pc:spChg>
        <pc:spChg chg="mod">
          <ac:chgData name="Sandipan Dandapat" userId="c1dcd8b0-c2b7-4ac0-9f5a-fd6070ae5fca" providerId="ADAL" clId="{CF7C3086-729A-4361-84FA-1FD1C0AD42BB}" dt="2025-10-14T23:33:36.065" v="255" actId="26606"/>
          <ac:spMkLst>
            <pc:docMk/>
            <pc:sldMk cId="2921613290" sldId="264"/>
            <ac:spMk id="5" creationId="{93726972-6CC3-CD50-837F-E96A6266CE6B}"/>
          </ac:spMkLst>
        </pc:spChg>
        <pc:spChg chg="add">
          <ac:chgData name="Sandipan Dandapat" userId="c1dcd8b0-c2b7-4ac0-9f5a-fd6070ae5fca" providerId="ADAL" clId="{CF7C3086-729A-4361-84FA-1FD1C0AD42BB}" dt="2025-10-14T23:33:36.065" v="255" actId="26606"/>
          <ac:spMkLst>
            <pc:docMk/>
            <pc:sldMk cId="2921613290" sldId="264"/>
            <ac:spMk id="13" creationId="{9228552E-C8B1-4A80-8448-0787CE0FC704}"/>
          </ac:spMkLst>
        </pc:spChg>
        <pc:graphicFrameChg chg="add mod ord modGraphic">
          <ac:chgData name="Sandipan Dandapat" userId="c1dcd8b0-c2b7-4ac0-9f5a-fd6070ae5fca" providerId="ADAL" clId="{CF7C3086-729A-4361-84FA-1FD1C0AD42BB}" dt="2025-10-14T23:33:36.065" v="255" actId="26606"/>
          <ac:graphicFrameMkLst>
            <pc:docMk/>
            <pc:sldMk cId="2921613290" sldId="264"/>
            <ac:graphicFrameMk id="7" creationId="{948FB3F1-CFBA-ECE4-FD20-CCE0E50DA975}"/>
          </ac:graphicFrameMkLst>
        </pc:graphicFrameChg>
        <pc:picChg chg="add">
          <ac:chgData name="Sandipan Dandapat" userId="c1dcd8b0-c2b7-4ac0-9f5a-fd6070ae5fca" providerId="ADAL" clId="{CF7C3086-729A-4361-84FA-1FD1C0AD42BB}" dt="2025-10-14T23:33:36.065" v="255" actId="26606"/>
          <ac:picMkLst>
            <pc:docMk/>
            <pc:sldMk cId="2921613290" sldId="264"/>
            <ac:picMk id="9" creationId="{7F7D6A81-6D7D-1604-020B-2478A8A6A847}"/>
          </ac:picMkLst>
        </pc:picChg>
      </pc:sldChg>
      <pc:sldChg chg="addSp modSp mod setBg">
        <pc:chgData name="Sandipan Dandapat" userId="c1dcd8b0-c2b7-4ac0-9f5a-fd6070ae5fca" providerId="ADAL" clId="{CF7C3086-729A-4361-84FA-1FD1C0AD42BB}" dt="2025-10-10T07:11:53.646" v="157" actId="255"/>
        <pc:sldMkLst>
          <pc:docMk/>
          <pc:sldMk cId="2098524594" sldId="265"/>
        </pc:sldMkLst>
        <pc:spChg chg="mod">
          <ac:chgData name="Sandipan Dandapat" userId="c1dcd8b0-c2b7-4ac0-9f5a-fd6070ae5fca" providerId="ADAL" clId="{CF7C3086-729A-4361-84FA-1FD1C0AD42BB}" dt="2025-10-10T07:11:40.745" v="155" actId="1076"/>
          <ac:spMkLst>
            <pc:docMk/>
            <pc:sldMk cId="2098524594" sldId="265"/>
            <ac:spMk id="2" creationId="{99E767ED-130E-775D-4BFD-DD2213EEBAF5}"/>
          </ac:spMkLst>
        </pc:spChg>
        <pc:spChg chg="mod">
          <ac:chgData name="Sandipan Dandapat" userId="c1dcd8b0-c2b7-4ac0-9f5a-fd6070ae5fca" providerId="ADAL" clId="{CF7C3086-729A-4361-84FA-1FD1C0AD42BB}" dt="2025-10-10T07:11:53.646" v="157" actId="255"/>
          <ac:spMkLst>
            <pc:docMk/>
            <pc:sldMk cId="2098524594" sldId="265"/>
            <ac:spMk id="3" creationId="{B392D9FF-F4CD-E89A-CD0C-649F662D2562}"/>
          </ac:spMkLst>
        </pc:spChg>
        <pc:spChg chg="add">
          <ac:chgData name="Sandipan Dandapat" userId="c1dcd8b0-c2b7-4ac0-9f5a-fd6070ae5fca" providerId="ADAL" clId="{CF7C3086-729A-4361-84FA-1FD1C0AD42BB}" dt="2025-10-10T07:11:32.290" v="154" actId="26606"/>
          <ac:spMkLst>
            <pc:docMk/>
            <pc:sldMk cId="2098524594" sldId="265"/>
            <ac:spMk id="10" creationId="{A3363022-C969-41E9-8EB2-E4C94908C1FA}"/>
          </ac:spMkLst>
        </pc:spChg>
        <pc:spChg chg="add">
          <ac:chgData name="Sandipan Dandapat" userId="c1dcd8b0-c2b7-4ac0-9f5a-fd6070ae5fca" providerId="ADAL" clId="{CF7C3086-729A-4361-84FA-1FD1C0AD42BB}" dt="2025-10-10T07:11:32.290" v="154" actId="26606"/>
          <ac:spMkLst>
            <pc:docMk/>
            <pc:sldMk cId="2098524594" sldId="265"/>
            <ac:spMk id="12" creationId="{8D1AD6B3-BE88-4CEB-BA17-790657CC4729}"/>
          </ac:spMkLst>
        </pc:spChg>
        <pc:grpChg chg="add">
          <ac:chgData name="Sandipan Dandapat" userId="c1dcd8b0-c2b7-4ac0-9f5a-fd6070ae5fca" providerId="ADAL" clId="{CF7C3086-729A-4361-84FA-1FD1C0AD42BB}" dt="2025-10-10T07:11:32.290" v="154" actId="26606"/>
          <ac:grpSpMkLst>
            <pc:docMk/>
            <pc:sldMk cId="2098524594" sldId="265"/>
            <ac:grpSpMk id="14" creationId="{89D1390B-7E13-4B4F-9CB2-391063412E54}"/>
          </ac:grpSpMkLst>
        </pc:grpChg>
        <pc:picChg chg="add">
          <ac:chgData name="Sandipan Dandapat" userId="c1dcd8b0-c2b7-4ac0-9f5a-fd6070ae5fca" providerId="ADAL" clId="{CF7C3086-729A-4361-84FA-1FD1C0AD42BB}" dt="2025-10-10T07:11:32.290" v="154" actId="26606"/>
          <ac:picMkLst>
            <pc:docMk/>
            <pc:sldMk cId="2098524594" sldId="265"/>
            <ac:picMk id="7" creationId="{64AA3E3E-2432-2C69-CF4A-C7AF0CA46297}"/>
          </ac:picMkLst>
        </pc:picChg>
      </pc:sldChg>
      <pc:sldChg chg="modAnim modNotesTx">
        <pc:chgData name="Sandipan Dandapat" userId="c1dcd8b0-c2b7-4ac0-9f5a-fd6070ae5fca" providerId="ADAL" clId="{CF7C3086-729A-4361-84FA-1FD1C0AD42BB}" dt="2025-10-15T00:52:30.413" v="682" actId="20577"/>
        <pc:sldMkLst>
          <pc:docMk/>
          <pc:sldMk cId="3755118599" sldId="267"/>
        </pc:sldMkLst>
      </pc:sldChg>
      <pc:sldChg chg="modSp mod modNotesTx">
        <pc:chgData name="Sandipan Dandapat" userId="c1dcd8b0-c2b7-4ac0-9f5a-fd6070ae5fca" providerId="ADAL" clId="{CF7C3086-729A-4361-84FA-1FD1C0AD42BB}" dt="2025-10-15T01:02:37.561" v="694" actId="20577"/>
        <pc:sldMkLst>
          <pc:docMk/>
          <pc:sldMk cId="3849657326" sldId="269"/>
        </pc:sldMkLst>
        <pc:spChg chg="mod">
          <ac:chgData name="Sandipan Dandapat" userId="c1dcd8b0-c2b7-4ac0-9f5a-fd6070ae5fca" providerId="ADAL" clId="{CF7C3086-729A-4361-84FA-1FD1C0AD42BB}" dt="2025-10-13T08:07:07.477" v="218" actId="20577"/>
          <ac:spMkLst>
            <pc:docMk/>
            <pc:sldMk cId="3849657326" sldId="269"/>
            <ac:spMk id="2" creationId="{B29C4074-6AFE-CBA3-F451-EBE5D6AF745E}"/>
          </ac:spMkLst>
        </pc:spChg>
        <pc:spChg chg="mod">
          <ac:chgData name="Sandipan Dandapat" userId="c1dcd8b0-c2b7-4ac0-9f5a-fd6070ae5fca" providerId="ADAL" clId="{CF7C3086-729A-4361-84FA-1FD1C0AD42BB}" dt="2025-10-15T01:00:35.205" v="690" actId="6549"/>
          <ac:spMkLst>
            <pc:docMk/>
            <pc:sldMk cId="3849657326" sldId="269"/>
            <ac:spMk id="3" creationId="{A883CFE2-B591-8907-E3EB-08B035C4E77C}"/>
          </ac:spMkLst>
        </pc:spChg>
      </pc:sldChg>
      <pc:sldChg chg="addSp delSp modSp mod setBg setClrOvrMap">
        <pc:chgData name="Sandipan Dandapat" userId="c1dcd8b0-c2b7-4ac0-9f5a-fd6070ae5fca" providerId="ADAL" clId="{CF7C3086-729A-4361-84FA-1FD1C0AD42BB}" dt="2025-10-10T07:05:47.637" v="133" actId="26606"/>
        <pc:sldMkLst>
          <pc:docMk/>
          <pc:sldMk cId="380347527" sldId="11511"/>
        </pc:sldMkLst>
        <pc:spChg chg="mod">
          <ac:chgData name="Sandipan Dandapat" userId="c1dcd8b0-c2b7-4ac0-9f5a-fd6070ae5fca" providerId="ADAL" clId="{CF7C3086-729A-4361-84FA-1FD1C0AD42BB}" dt="2025-10-10T07:05:13.893" v="130" actId="26606"/>
          <ac:spMkLst>
            <pc:docMk/>
            <pc:sldMk cId="380347527" sldId="11511"/>
            <ac:spMk id="2" creationId="{A14A5104-8359-CA02-EB8F-565136BB51FC}"/>
          </ac:spMkLst>
        </pc:spChg>
        <pc:spChg chg="add del">
          <ac:chgData name="Sandipan Dandapat" userId="c1dcd8b0-c2b7-4ac0-9f5a-fd6070ae5fca" providerId="ADAL" clId="{CF7C3086-729A-4361-84FA-1FD1C0AD42BB}" dt="2025-10-10T07:05:47.637" v="133" actId="26606"/>
          <ac:spMkLst>
            <pc:docMk/>
            <pc:sldMk cId="380347527" sldId="11511"/>
            <ac:spMk id="10" creationId="{B50AB553-2A96-4A92-96F2-93548E096954}"/>
          </ac:spMkLst>
        </pc:spChg>
        <pc:graphicFrameChg chg="mod modGraphic">
          <ac:chgData name="Sandipan Dandapat" userId="c1dcd8b0-c2b7-4ac0-9f5a-fd6070ae5fca" providerId="ADAL" clId="{CF7C3086-729A-4361-84FA-1FD1C0AD42BB}" dt="2025-10-10T07:05:47.637" v="133" actId="26606"/>
          <ac:graphicFrameMkLst>
            <pc:docMk/>
            <pc:sldMk cId="380347527" sldId="11511"/>
            <ac:graphicFrameMk id="4" creationId="{F55D25E3-1C12-A1C5-0FA9-70864769B987}"/>
          </ac:graphicFrameMkLst>
        </pc:graphicFrameChg>
        <pc:picChg chg="add mod">
          <ac:chgData name="Sandipan Dandapat" userId="c1dcd8b0-c2b7-4ac0-9f5a-fd6070ae5fca" providerId="ADAL" clId="{CF7C3086-729A-4361-84FA-1FD1C0AD42BB}" dt="2025-10-10T07:05:47.637" v="133" actId="26606"/>
          <ac:picMkLst>
            <pc:docMk/>
            <pc:sldMk cId="380347527" sldId="11511"/>
            <ac:picMk id="6" creationId="{B4D69503-4CB6-4F5B-9DC5-A7455C0F7014}"/>
          </ac:picMkLst>
        </pc:picChg>
      </pc:sldChg>
      <pc:sldChg chg="addSp delSp modSp mod setBg">
        <pc:chgData name="Sandipan Dandapat" userId="c1dcd8b0-c2b7-4ac0-9f5a-fd6070ae5fca" providerId="ADAL" clId="{CF7C3086-729A-4361-84FA-1FD1C0AD42BB}" dt="2025-10-10T07:04:35.861" v="129" actId="26606"/>
        <pc:sldMkLst>
          <pc:docMk/>
          <pc:sldMk cId="4215757257" sldId="11512"/>
        </pc:sldMkLst>
        <pc:spChg chg="mod">
          <ac:chgData name="Sandipan Dandapat" userId="c1dcd8b0-c2b7-4ac0-9f5a-fd6070ae5fca" providerId="ADAL" clId="{CF7C3086-729A-4361-84FA-1FD1C0AD42BB}" dt="2025-10-10T07:04:35.861" v="129" actId="26606"/>
          <ac:spMkLst>
            <pc:docMk/>
            <pc:sldMk cId="4215757257" sldId="11512"/>
            <ac:spMk id="2" creationId="{35DC199D-4269-BDE0-8598-63085DF00094}"/>
          </ac:spMkLst>
        </pc:spChg>
        <pc:spChg chg="add">
          <ac:chgData name="Sandipan Dandapat" userId="c1dcd8b0-c2b7-4ac0-9f5a-fd6070ae5fca" providerId="ADAL" clId="{CF7C3086-729A-4361-84FA-1FD1C0AD42BB}" dt="2025-10-10T07:04:35.861" v="129" actId="26606"/>
          <ac:spMkLst>
            <pc:docMk/>
            <pc:sldMk cId="4215757257" sldId="11512"/>
            <ac:spMk id="9" creationId="{2659FDB4-FCBE-4A89-B46D-43D4FA54464D}"/>
          </ac:spMkLst>
        </pc:spChg>
        <pc:graphicFrameChg chg="add">
          <ac:chgData name="Sandipan Dandapat" userId="c1dcd8b0-c2b7-4ac0-9f5a-fd6070ae5fca" providerId="ADAL" clId="{CF7C3086-729A-4361-84FA-1FD1C0AD42BB}" dt="2025-10-10T07:04:35.861" v="129" actId="26606"/>
          <ac:graphicFrameMkLst>
            <pc:docMk/>
            <pc:sldMk cId="4215757257" sldId="11512"/>
            <ac:graphicFrameMk id="5" creationId="{F91B4D88-90A3-27B2-F3BF-D17BA3702166}"/>
          </ac:graphicFrameMkLst>
        </pc:graphicFrameChg>
        <pc:cxnChg chg="add">
          <ac:chgData name="Sandipan Dandapat" userId="c1dcd8b0-c2b7-4ac0-9f5a-fd6070ae5fca" providerId="ADAL" clId="{CF7C3086-729A-4361-84FA-1FD1C0AD42BB}" dt="2025-10-10T07:04:35.861" v="129" actId="26606"/>
          <ac:cxnSpMkLst>
            <pc:docMk/>
            <pc:sldMk cId="4215757257" sldId="11512"/>
            <ac:cxnSpMk id="11" creationId="{C8F51B3F-8331-4E4A-AE96-D47B1006EEAD}"/>
          </ac:cxnSpMkLst>
        </pc:cxnChg>
      </pc:sldChg>
      <pc:sldChg chg="addSp delSp modSp mod setBg">
        <pc:chgData name="Sandipan Dandapat" userId="c1dcd8b0-c2b7-4ac0-9f5a-fd6070ae5fca" providerId="ADAL" clId="{CF7C3086-729A-4361-84FA-1FD1C0AD42BB}" dt="2025-10-15T02:11:30.120" v="698" actId="1076"/>
        <pc:sldMkLst>
          <pc:docMk/>
          <pc:sldMk cId="1837764985" sldId="11514"/>
        </pc:sldMkLst>
        <pc:spChg chg="mo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2" creationId="{667D72C6-464D-429A-3A5F-ADA5BE0A09C4}"/>
          </ac:spMkLst>
        </pc:spChg>
        <pc:spChg chg="mo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" creationId="{91452E20-21ED-5A2B-6177-256D2EE28883}"/>
          </ac:spMkLst>
        </pc:spChg>
        <pc:spChg chg="ad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5" creationId="{5DCB5928-DC7D-4612-9922-441966E15627}"/>
          </ac:spMkLst>
        </pc:spChg>
        <pc:spChg chg="ad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6" creationId="{682C1161-1736-45EC-99B7-33F3CAE9D517}"/>
          </ac:spMkLst>
        </pc:spChg>
        <pc:spChg chg="ad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7" creationId="{84D4DDB8-B68F-45B0-9F62-C4279996F672}"/>
          </ac:spMkLst>
        </pc:spChg>
        <pc:spChg chg="ad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8" creationId="{AF2F604E-43BE-4DC3-B983-E071523364F8}"/>
          </ac:spMkLst>
        </pc:spChg>
        <pc:spChg chg="add">
          <ac:chgData name="Sandipan Dandapat" userId="c1dcd8b0-c2b7-4ac0-9f5a-fd6070ae5fca" providerId="ADAL" clId="{CF7C3086-729A-4361-84FA-1FD1C0AD42BB}" dt="2025-10-13T09:45:06.127" v="235" actId="26606"/>
          <ac:spMkLst>
            <pc:docMk/>
            <pc:sldMk cId="1837764985" sldId="11514"/>
            <ac:spMk id="39" creationId="{08C9B587-E65E-4B52-B37C-ABEBB6E87928}"/>
          </ac:spMkLst>
        </pc:spChg>
        <pc:picChg chg="mod">
          <ac:chgData name="Sandipan Dandapat" userId="c1dcd8b0-c2b7-4ac0-9f5a-fd6070ae5fca" providerId="ADAL" clId="{CF7C3086-729A-4361-84FA-1FD1C0AD42BB}" dt="2025-10-15T02:11:30.120" v="698" actId="1076"/>
          <ac:picMkLst>
            <pc:docMk/>
            <pc:sldMk cId="1837764985" sldId="11514"/>
            <ac:picMk id="5" creationId="{8771522F-1A28-78A1-57E3-ADD3B9E91249}"/>
          </ac:picMkLst>
        </pc:picChg>
      </pc:sldChg>
      <pc:sldChg chg="addSp modSp mod setBg">
        <pc:chgData name="Sandipan Dandapat" userId="c1dcd8b0-c2b7-4ac0-9f5a-fd6070ae5fca" providerId="ADAL" clId="{CF7C3086-729A-4361-84FA-1FD1C0AD42BB}" dt="2025-10-10T07:18:19.190" v="161" actId="1076"/>
        <pc:sldMkLst>
          <pc:docMk/>
          <pc:sldMk cId="3702031491" sldId="11516"/>
        </pc:sldMkLst>
        <pc:spChg chg="mod">
          <ac:chgData name="Sandipan Dandapat" userId="c1dcd8b0-c2b7-4ac0-9f5a-fd6070ae5fca" providerId="ADAL" clId="{CF7C3086-729A-4361-84FA-1FD1C0AD42BB}" dt="2025-10-10T07:04:16.933" v="128" actId="26606"/>
          <ac:spMkLst>
            <pc:docMk/>
            <pc:sldMk cId="3702031491" sldId="11516"/>
            <ac:spMk id="2" creationId="{896C7D39-5352-3BFE-C887-30DF6398A57F}"/>
          </ac:spMkLst>
        </pc:spChg>
        <pc:spChg chg="add">
          <ac:chgData name="Sandipan Dandapat" userId="c1dcd8b0-c2b7-4ac0-9f5a-fd6070ae5fca" providerId="ADAL" clId="{CF7C3086-729A-4361-84FA-1FD1C0AD42BB}" dt="2025-10-10T07:04:16.933" v="128" actId="26606"/>
          <ac:spMkLst>
            <pc:docMk/>
            <pc:sldMk cId="3702031491" sldId="11516"/>
            <ac:spMk id="12" creationId="{99ED5833-B85B-4103-8A3B-CAB0308E6C15}"/>
          </ac:spMkLst>
        </pc:spChg>
        <pc:picChg chg="mod">
          <ac:chgData name="Sandipan Dandapat" userId="c1dcd8b0-c2b7-4ac0-9f5a-fd6070ae5fca" providerId="ADAL" clId="{CF7C3086-729A-4361-84FA-1FD1C0AD42BB}" dt="2025-10-10T07:18:19.190" v="161" actId="1076"/>
          <ac:picMkLst>
            <pc:docMk/>
            <pc:sldMk cId="3702031491" sldId="11516"/>
            <ac:picMk id="5" creationId="{96C08844-C9D1-62E8-4847-F0D647FA629C}"/>
          </ac:picMkLst>
        </pc:picChg>
        <pc:picChg chg="mod">
          <ac:chgData name="Sandipan Dandapat" userId="c1dcd8b0-c2b7-4ac0-9f5a-fd6070ae5fca" providerId="ADAL" clId="{CF7C3086-729A-4361-84FA-1FD1C0AD42BB}" dt="2025-10-10T07:18:12.410" v="159" actId="1076"/>
          <ac:picMkLst>
            <pc:docMk/>
            <pc:sldMk cId="3702031491" sldId="11516"/>
            <ac:picMk id="7" creationId="{FD7A29C9-5616-5467-1ECB-8FCB1F837BBB}"/>
          </ac:picMkLst>
        </pc:picChg>
      </pc:sldChg>
      <pc:sldChg chg="new del">
        <pc:chgData name="Sandipan Dandapat" userId="c1dcd8b0-c2b7-4ac0-9f5a-fd6070ae5fca" providerId="ADAL" clId="{CF7C3086-729A-4361-84FA-1FD1C0AD42BB}" dt="2025-10-10T07:01:05.840" v="127" actId="47"/>
        <pc:sldMkLst>
          <pc:docMk/>
          <pc:sldMk cId="2532711555" sldId="11517"/>
        </pc:sldMkLst>
      </pc:sldChg>
      <pc:sldChg chg="modSp new mod">
        <pc:chgData name="Sandipan Dandapat" userId="c1dcd8b0-c2b7-4ac0-9f5a-fd6070ae5fca" providerId="ADAL" clId="{CF7C3086-729A-4361-84FA-1FD1C0AD42BB}" dt="2025-10-15T03:16:00.169" v="708"/>
        <pc:sldMkLst>
          <pc:docMk/>
          <pc:sldMk cId="3960895090" sldId="11517"/>
        </pc:sldMkLst>
        <pc:spChg chg="mod">
          <ac:chgData name="Sandipan Dandapat" userId="c1dcd8b0-c2b7-4ac0-9f5a-fd6070ae5fca" providerId="ADAL" clId="{CF7C3086-729A-4361-84FA-1FD1C0AD42BB}" dt="2025-10-15T03:16:00.169" v="708"/>
          <ac:spMkLst>
            <pc:docMk/>
            <pc:sldMk cId="3960895090" sldId="11517"/>
            <ac:spMk id="3" creationId="{129FB517-EA95-0AF9-0B5D-65967BB313D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5C7DE3-C077-46AA-B742-50294662217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F551D8-E273-4694-93F0-46F2CE14643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/>
            <a:t>Requirement:</a:t>
          </a:r>
          <a:r>
            <a:rPr lang="en-US" sz="2000"/>
            <a:t> It is part of your course — essential to pass the exam &amp; score well</a:t>
          </a:r>
        </a:p>
      </dgm:t>
    </dgm:pt>
    <dgm:pt modelId="{2D6D49C9-5F4F-4CEE-9A10-09E908DD2822}" type="parTrans" cxnId="{C80A262A-01E3-4F17-861F-3A64D8F95F26}">
      <dgm:prSet/>
      <dgm:spPr/>
      <dgm:t>
        <a:bodyPr/>
        <a:lstStyle/>
        <a:p>
          <a:endParaRPr lang="en-US" sz="2000"/>
        </a:p>
      </dgm:t>
    </dgm:pt>
    <dgm:pt modelId="{2A4B3DC2-1378-4CEB-A8F3-0BDF9632F843}" type="sibTrans" cxnId="{C80A262A-01E3-4F17-861F-3A64D8F95F26}">
      <dgm:prSet/>
      <dgm:spPr/>
      <dgm:t>
        <a:bodyPr/>
        <a:lstStyle/>
        <a:p>
          <a:endParaRPr lang="en-US" sz="2000"/>
        </a:p>
      </dgm:t>
    </dgm:pt>
    <dgm:pt modelId="{F5FCF3CE-0C99-45A4-8C40-07ED009BB93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/>
            <a:t>Foundational Knowledge</a:t>
          </a:r>
          <a:r>
            <a:rPr lang="en-US" sz="2000"/>
            <a:t>: Provides a systematic understanding of how computer systems operate</a:t>
          </a:r>
        </a:p>
      </dgm:t>
    </dgm:pt>
    <dgm:pt modelId="{E8B04AC4-B08F-45C0-BA25-64F402717016}" type="parTrans" cxnId="{458CE30D-7DDD-4894-B67D-D3170D9E3DCD}">
      <dgm:prSet/>
      <dgm:spPr/>
      <dgm:t>
        <a:bodyPr/>
        <a:lstStyle/>
        <a:p>
          <a:endParaRPr lang="en-US" sz="2000"/>
        </a:p>
      </dgm:t>
    </dgm:pt>
    <dgm:pt modelId="{7BF24FAE-C769-4612-88D8-DB0BEF73C8E9}" type="sibTrans" cxnId="{458CE30D-7DDD-4894-B67D-D3170D9E3DCD}">
      <dgm:prSet/>
      <dgm:spPr/>
      <dgm:t>
        <a:bodyPr/>
        <a:lstStyle/>
        <a:p>
          <a:endParaRPr lang="en-US" sz="2000"/>
        </a:p>
      </dgm:t>
    </dgm:pt>
    <dgm:pt modelId="{5C4845C1-1076-4DC1-B3CA-D17C5D16F7F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/>
            <a:t>System Interaction</a:t>
          </a:r>
          <a:r>
            <a:rPr lang="en-US" sz="2000"/>
            <a:t>: Explains the mechanisms through which software applications interface with hardware resources.</a:t>
          </a:r>
        </a:p>
      </dgm:t>
    </dgm:pt>
    <dgm:pt modelId="{7BEED03D-EA1D-445A-A96F-4D889EC68247}" type="parTrans" cxnId="{A14118FD-0B4F-4DF0-A36E-D911DC0757A1}">
      <dgm:prSet/>
      <dgm:spPr/>
      <dgm:t>
        <a:bodyPr/>
        <a:lstStyle/>
        <a:p>
          <a:endParaRPr lang="en-US" sz="2000"/>
        </a:p>
      </dgm:t>
    </dgm:pt>
    <dgm:pt modelId="{76F8F490-86F1-4C51-A612-908552D7B7EE}" type="sibTrans" cxnId="{A14118FD-0B4F-4DF0-A36E-D911DC0757A1}">
      <dgm:prSet/>
      <dgm:spPr/>
      <dgm:t>
        <a:bodyPr/>
        <a:lstStyle/>
        <a:p>
          <a:endParaRPr lang="en-US" sz="2000"/>
        </a:p>
      </dgm:t>
    </dgm:pt>
    <dgm:pt modelId="{7835B16F-2FBB-40AE-87DA-ED76D03A99D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/>
            <a:t>Relevance in Contemporary Context</a:t>
          </a:r>
          <a:r>
            <a:rPr lang="en-US" sz="2000" dirty="0"/>
            <a:t>: Some may feel OS is “less useful in the AI era”</a:t>
          </a:r>
        </a:p>
      </dgm:t>
    </dgm:pt>
    <dgm:pt modelId="{E826422B-969C-4596-874E-177845B8C53E}" type="parTrans" cxnId="{AB88126D-D1BF-44FB-8DC2-602DD4816162}">
      <dgm:prSet/>
      <dgm:spPr/>
      <dgm:t>
        <a:bodyPr/>
        <a:lstStyle/>
        <a:p>
          <a:endParaRPr lang="en-US" sz="2000"/>
        </a:p>
      </dgm:t>
    </dgm:pt>
    <dgm:pt modelId="{FBE85CEA-868C-4196-ACAE-17063964C3EE}" type="sibTrans" cxnId="{AB88126D-D1BF-44FB-8DC2-602DD4816162}">
      <dgm:prSet/>
      <dgm:spPr/>
      <dgm:t>
        <a:bodyPr/>
        <a:lstStyle/>
        <a:p>
          <a:endParaRPr lang="en-US" sz="2000"/>
        </a:p>
      </dgm:t>
    </dgm:pt>
    <dgm:pt modelId="{92EBF25A-B039-48EA-9A35-88B34DFD533A}" type="pres">
      <dgm:prSet presAssocID="{DA5C7DE3-C077-46AA-B742-502946622175}" presName="root" presStyleCnt="0">
        <dgm:presLayoutVars>
          <dgm:dir/>
          <dgm:resizeHandles val="exact"/>
        </dgm:presLayoutVars>
      </dgm:prSet>
      <dgm:spPr/>
    </dgm:pt>
    <dgm:pt modelId="{4DA5EAE9-6E1E-4DB7-AFF1-019A32E61EB2}" type="pres">
      <dgm:prSet presAssocID="{5BF551D8-E273-4694-93F0-46F2CE146439}" presName="compNode" presStyleCnt="0"/>
      <dgm:spPr/>
    </dgm:pt>
    <dgm:pt modelId="{D06A593D-27DA-4021-86CC-EB459B461E6B}" type="pres">
      <dgm:prSet presAssocID="{5BF551D8-E273-4694-93F0-46F2CE146439}" presName="bgRect" presStyleLbl="bgShp" presStyleIdx="0" presStyleCnt="4"/>
      <dgm:spPr/>
    </dgm:pt>
    <dgm:pt modelId="{09008649-32C9-45A9-A312-ED73339D176B}" type="pres">
      <dgm:prSet presAssocID="{5BF551D8-E273-4694-93F0-46F2CE14643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8EAF2514-DD7C-4BFD-9657-C3A750B8BE05}" type="pres">
      <dgm:prSet presAssocID="{5BF551D8-E273-4694-93F0-46F2CE146439}" presName="spaceRect" presStyleCnt="0"/>
      <dgm:spPr/>
    </dgm:pt>
    <dgm:pt modelId="{136C6E05-5FB8-4A56-82E3-7796EED467CF}" type="pres">
      <dgm:prSet presAssocID="{5BF551D8-E273-4694-93F0-46F2CE146439}" presName="parTx" presStyleLbl="revTx" presStyleIdx="0" presStyleCnt="4">
        <dgm:presLayoutVars>
          <dgm:chMax val="0"/>
          <dgm:chPref val="0"/>
        </dgm:presLayoutVars>
      </dgm:prSet>
      <dgm:spPr/>
    </dgm:pt>
    <dgm:pt modelId="{50C00FE9-DB83-4D27-A419-05E5B1060932}" type="pres">
      <dgm:prSet presAssocID="{2A4B3DC2-1378-4CEB-A8F3-0BDF9632F843}" presName="sibTrans" presStyleCnt="0"/>
      <dgm:spPr/>
    </dgm:pt>
    <dgm:pt modelId="{52E10A27-69D8-4A03-AF6C-3FEB75C353C6}" type="pres">
      <dgm:prSet presAssocID="{F5FCF3CE-0C99-45A4-8C40-07ED009BB93D}" presName="compNode" presStyleCnt="0"/>
      <dgm:spPr/>
    </dgm:pt>
    <dgm:pt modelId="{F63127D8-5E18-4D40-8BE8-50E5F7154C3C}" type="pres">
      <dgm:prSet presAssocID="{F5FCF3CE-0C99-45A4-8C40-07ED009BB93D}" presName="bgRect" presStyleLbl="bgShp" presStyleIdx="1" presStyleCnt="4"/>
      <dgm:spPr/>
    </dgm:pt>
    <dgm:pt modelId="{958C3C60-27C5-4867-AED9-B14884978FB5}" type="pres">
      <dgm:prSet presAssocID="{F5FCF3CE-0C99-45A4-8C40-07ED009BB93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B724E089-4CEA-47B6-9804-E5211207CCE4}" type="pres">
      <dgm:prSet presAssocID="{F5FCF3CE-0C99-45A4-8C40-07ED009BB93D}" presName="spaceRect" presStyleCnt="0"/>
      <dgm:spPr/>
    </dgm:pt>
    <dgm:pt modelId="{A5C92B6D-F859-4D52-A94F-E4E19556C04E}" type="pres">
      <dgm:prSet presAssocID="{F5FCF3CE-0C99-45A4-8C40-07ED009BB93D}" presName="parTx" presStyleLbl="revTx" presStyleIdx="1" presStyleCnt="4">
        <dgm:presLayoutVars>
          <dgm:chMax val="0"/>
          <dgm:chPref val="0"/>
        </dgm:presLayoutVars>
      </dgm:prSet>
      <dgm:spPr/>
    </dgm:pt>
    <dgm:pt modelId="{AE289088-860B-4AD0-B017-1B7207C419C5}" type="pres">
      <dgm:prSet presAssocID="{7BF24FAE-C769-4612-88D8-DB0BEF73C8E9}" presName="sibTrans" presStyleCnt="0"/>
      <dgm:spPr/>
    </dgm:pt>
    <dgm:pt modelId="{111A2289-AADE-4E88-A15D-198067174085}" type="pres">
      <dgm:prSet presAssocID="{5C4845C1-1076-4DC1-B3CA-D17C5D16F7F0}" presName="compNode" presStyleCnt="0"/>
      <dgm:spPr/>
    </dgm:pt>
    <dgm:pt modelId="{120F2DE6-52A5-4993-8485-57DACED3C7F5}" type="pres">
      <dgm:prSet presAssocID="{5C4845C1-1076-4DC1-B3CA-D17C5D16F7F0}" presName="bgRect" presStyleLbl="bgShp" presStyleIdx="2" presStyleCnt="4"/>
      <dgm:spPr/>
    </dgm:pt>
    <dgm:pt modelId="{C8ACED1F-F0DD-4BCF-83A8-54AFFD51B11B}" type="pres">
      <dgm:prSet presAssocID="{5C4845C1-1076-4DC1-B3CA-D17C5D16F7F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5C4E9AF2-9B98-46BD-A36F-BAEAD8A0A726}" type="pres">
      <dgm:prSet presAssocID="{5C4845C1-1076-4DC1-B3CA-D17C5D16F7F0}" presName="spaceRect" presStyleCnt="0"/>
      <dgm:spPr/>
    </dgm:pt>
    <dgm:pt modelId="{BF70B521-3D94-463A-A080-A19EEB24C1DE}" type="pres">
      <dgm:prSet presAssocID="{5C4845C1-1076-4DC1-B3CA-D17C5D16F7F0}" presName="parTx" presStyleLbl="revTx" presStyleIdx="2" presStyleCnt="4">
        <dgm:presLayoutVars>
          <dgm:chMax val="0"/>
          <dgm:chPref val="0"/>
        </dgm:presLayoutVars>
      </dgm:prSet>
      <dgm:spPr/>
    </dgm:pt>
    <dgm:pt modelId="{338B5D52-5CC4-482F-B558-0BBE4FFFF076}" type="pres">
      <dgm:prSet presAssocID="{76F8F490-86F1-4C51-A612-908552D7B7EE}" presName="sibTrans" presStyleCnt="0"/>
      <dgm:spPr/>
    </dgm:pt>
    <dgm:pt modelId="{CC1620B6-F4C3-41F4-8FBC-B720837359BC}" type="pres">
      <dgm:prSet presAssocID="{7835B16F-2FBB-40AE-87DA-ED76D03A99D4}" presName="compNode" presStyleCnt="0"/>
      <dgm:spPr/>
    </dgm:pt>
    <dgm:pt modelId="{BB4476FF-312B-482C-8B29-D06D8EF9F69B}" type="pres">
      <dgm:prSet presAssocID="{7835B16F-2FBB-40AE-87DA-ED76D03A99D4}" presName="bgRect" presStyleLbl="bgShp" presStyleIdx="3" presStyleCnt="4"/>
      <dgm:spPr/>
    </dgm:pt>
    <dgm:pt modelId="{6ECB1894-BC6D-480C-8B55-64716A6E58B6}" type="pres">
      <dgm:prSet presAssocID="{7835B16F-2FBB-40AE-87DA-ED76D03A99D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D61D0AF9-5A8A-4F76-B9EC-9F32FAE32BC1}" type="pres">
      <dgm:prSet presAssocID="{7835B16F-2FBB-40AE-87DA-ED76D03A99D4}" presName="spaceRect" presStyleCnt="0"/>
      <dgm:spPr/>
    </dgm:pt>
    <dgm:pt modelId="{798EE86A-5767-4035-B000-647A4EE5D985}" type="pres">
      <dgm:prSet presAssocID="{7835B16F-2FBB-40AE-87DA-ED76D03A99D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099AB06-B257-4608-AD10-DCF242100F67}" type="presOf" srcId="{DA5C7DE3-C077-46AA-B742-502946622175}" destId="{92EBF25A-B039-48EA-9A35-88B34DFD533A}" srcOrd="0" destOrd="0" presId="urn:microsoft.com/office/officeart/2018/2/layout/IconVerticalSolidList"/>
    <dgm:cxn modelId="{458CE30D-7DDD-4894-B67D-D3170D9E3DCD}" srcId="{DA5C7DE3-C077-46AA-B742-502946622175}" destId="{F5FCF3CE-0C99-45A4-8C40-07ED009BB93D}" srcOrd="1" destOrd="0" parTransId="{E8B04AC4-B08F-45C0-BA25-64F402717016}" sibTransId="{7BF24FAE-C769-4612-88D8-DB0BEF73C8E9}"/>
    <dgm:cxn modelId="{C80A262A-01E3-4F17-861F-3A64D8F95F26}" srcId="{DA5C7DE3-C077-46AA-B742-502946622175}" destId="{5BF551D8-E273-4694-93F0-46F2CE146439}" srcOrd="0" destOrd="0" parTransId="{2D6D49C9-5F4F-4CEE-9A10-09E908DD2822}" sibTransId="{2A4B3DC2-1378-4CEB-A8F3-0BDF9632F843}"/>
    <dgm:cxn modelId="{BE059262-FB65-4383-8C4E-9787BA25DBBE}" type="presOf" srcId="{7835B16F-2FBB-40AE-87DA-ED76D03A99D4}" destId="{798EE86A-5767-4035-B000-647A4EE5D985}" srcOrd="0" destOrd="0" presId="urn:microsoft.com/office/officeart/2018/2/layout/IconVerticalSolidList"/>
    <dgm:cxn modelId="{AB88126D-D1BF-44FB-8DC2-602DD4816162}" srcId="{DA5C7DE3-C077-46AA-B742-502946622175}" destId="{7835B16F-2FBB-40AE-87DA-ED76D03A99D4}" srcOrd="3" destOrd="0" parTransId="{E826422B-969C-4596-874E-177845B8C53E}" sibTransId="{FBE85CEA-868C-4196-ACAE-17063964C3EE}"/>
    <dgm:cxn modelId="{E9E5914D-0A44-4684-A6E4-F516F5B8673A}" type="presOf" srcId="{F5FCF3CE-0C99-45A4-8C40-07ED009BB93D}" destId="{A5C92B6D-F859-4D52-A94F-E4E19556C04E}" srcOrd="0" destOrd="0" presId="urn:microsoft.com/office/officeart/2018/2/layout/IconVerticalSolidList"/>
    <dgm:cxn modelId="{778DD2AC-AE4A-4470-A513-4251A119D2DB}" type="presOf" srcId="{5C4845C1-1076-4DC1-B3CA-D17C5D16F7F0}" destId="{BF70B521-3D94-463A-A080-A19EEB24C1DE}" srcOrd="0" destOrd="0" presId="urn:microsoft.com/office/officeart/2018/2/layout/IconVerticalSolidList"/>
    <dgm:cxn modelId="{ACFB88E9-A8DE-4EF1-A03F-FC23A7528B56}" type="presOf" srcId="{5BF551D8-E273-4694-93F0-46F2CE146439}" destId="{136C6E05-5FB8-4A56-82E3-7796EED467CF}" srcOrd="0" destOrd="0" presId="urn:microsoft.com/office/officeart/2018/2/layout/IconVerticalSolidList"/>
    <dgm:cxn modelId="{A14118FD-0B4F-4DF0-A36E-D911DC0757A1}" srcId="{DA5C7DE3-C077-46AA-B742-502946622175}" destId="{5C4845C1-1076-4DC1-B3CA-D17C5D16F7F0}" srcOrd="2" destOrd="0" parTransId="{7BEED03D-EA1D-445A-A96F-4D889EC68247}" sibTransId="{76F8F490-86F1-4C51-A612-908552D7B7EE}"/>
    <dgm:cxn modelId="{77BD8A59-9B00-4585-8F46-94BA8526DB21}" type="presParOf" srcId="{92EBF25A-B039-48EA-9A35-88B34DFD533A}" destId="{4DA5EAE9-6E1E-4DB7-AFF1-019A32E61EB2}" srcOrd="0" destOrd="0" presId="urn:microsoft.com/office/officeart/2018/2/layout/IconVerticalSolidList"/>
    <dgm:cxn modelId="{B4202309-F5C6-4761-A280-3B889AFC6EEA}" type="presParOf" srcId="{4DA5EAE9-6E1E-4DB7-AFF1-019A32E61EB2}" destId="{D06A593D-27DA-4021-86CC-EB459B461E6B}" srcOrd="0" destOrd="0" presId="urn:microsoft.com/office/officeart/2018/2/layout/IconVerticalSolidList"/>
    <dgm:cxn modelId="{DB851DE7-6C47-4A79-BB6D-E1F119EFD24A}" type="presParOf" srcId="{4DA5EAE9-6E1E-4DB7-AFF1-019A32E61EB2}" destId="{09008649-32C9-45A9-A312-ED73339D176B}" srcOrd="1" destOrd="0" presId="urn:microsoft.com/office/officeart/2018/2/layout/IconVerticalSolidList"/>
    <dgm:cxn modelId="{D330EC4B-1C81-45CD-AC3E-793D5A41C4CC}" type="presParOf" srcId="{4DA5EAE9-6E1E-4DB7-AFF1-019A32E61EB2}" destId="{8EAF2514-DD7C-4BFD-9657-C3A750B8BE05}" srcOrd="2" destOrd="0" presId="urn:microsoft.com/office/officeart/2018/2/layout/IconVerticalSolidList"/>
    <dgm:cxn modelId="{7449F6CE-064E-4AAE-900F-5A8076E04BBF}" type="presParOf" srcId="{4DA5EAE9-6E1E-4DB7-AFF1-019A32E61EB2}" destId="{136C6E05-5FB8-4A56-82E3-7796EED467CF}" srcOrd="3" destOrd="0" presId="urn:microsoft.com/office/officeart/2018/2/layout/IconVerticalSolidList"/>
    <dgm:cxn modelId="{E068C2AB-F4A9-470C-A382-7A52128F7FDF}" type="presParOf" srcId="{92EBF25A-B039-48EA-9A35-88B34DFD533A}" destId="{50C00FE9-DB83-4D27-A419-05E5B1060932}" srcOrd="1" destOrd="0" presId="urn:microsoft.com/office/officeart/2018/2/layout/IconVerticalSolidList"/>
    <dgm:cxn modelId="{1BADB698-4746-4769-B910-85257F4B8479}" type="presParOf" srcId="{92EBF25A-B039-48EA-9A35-88B34DFD533A}" destId="{52E10A27-69D8-4A03-AF6C-3FEB75C353C6}" srcOrd="2" destOrd="0" presId="urn:microsoft.com/office/officeart/2018/2/layout/IconVerticalSolidList"/>
    <dgm:cxn modelId="{75F2D0F6-CEEC-421F-BB84-D6928227A1DE}" type="presParOf" srcId="{52E10A27-69D8-4A03-AF6C-3FEB75C353C6}" destId="{F63127D8-5E18-4D40-8BE8-50E5F7154C3C}" srcOrd="0" destOrd="0" presId="urn:microsoft.com/office/officeart/2018/2/layout/IconVerticalSolidList"/>
    <dgm:cxn modelId="{9B3ED9BD-012E-4FBE-9239-4875347EBA31}" type="presParOf" srcId="{52E10A27-69D8-4A03-AF6C-3FEB75C353C6}" destId="{958C3C60-27C5-4867-AED9-B14884978FB5}" srcOrd="1" destOrd="0" presId="urn:microsoft.com/office/officeart/2018/2/layout/IconVerticalSolidList"/>
    <dgm:cxn modelId="{432296C0-FED0-47BB-AFB9-1087ECF3774A}" type="presParOf" srcId="{52E10A27-69D8-4A03-AF6C-3FEB75C353C6}" destId="{B724E089-4CEA-47B6-9804-E5211207CCE4}" srcOrd="2" destOrd="0" presId="urn:microsoft.com/office/officeart/2018/2/layout/IconVerticalSolidList"/>
    <dgm:cxn modelId="{F58B9387-68C6-440A-A65A-333E7FC51F93}" type="presParOf" srcId="{52E10A27-69D8-4A03-AF6C-3FEB75C353C6}" destId="{A5C92B6D-F859-4D52-A94F-E4E19556C04E}" srcOrd="3" destOrd="0" presId="urn:microsoft.com/office/officeart/2018/2/layout/IconVerticalSolidList"/>
    <dgm:cxn modelId="{2D43E64F-EBE8-4ABE-9B46-7D0FFD18D330}" type="presParOf" srcId="{92EBF25A-B039-48EA-9A35-88B34DFD533A}" destId="{AE289088-860B-4AD0-B017-1B7207C419C5}" srcOrd="3" destOrd="0" presId="urn:microsoft.com/office/officeart/2018/2/layout/IconVerticalSolidList"/>
    <dgm:cxn modelId="{EDCC4373-6BC4-411C-BFCA-25AB5DF1BFFA}" type="presParOf" srcId="{92EBF25A-B039-48EA-9A35-88B34DFD533A}" destId="{111A2289-AADE-4E88-A15D-198067174085}" srcOrd="4" destOrd="0" presId="urn:microsoft.com/office/officeart/2018/2/layout/IconVerticalSolidList"/>
    <dgm:cxn modelId="{C6465B38-221C-497B-9ADF-A6F5E0E4667E}" type="presParOf" srcId="{111A2289-AADE-4E88-A15D-198067174085}" destId="{120F2DE6-52A5-4993-8485-57DACED3C7F5}" srcOrd="0" destOrd="0" presId="urn:microsoft.com/office/officeart/2018/2/layout/IconVerticalSolidList"/>
    <dgm:cxn modelId="{03419756-0FF9-4086-BAB4-8BDE85624C55}" type="presParOf" srcId="{111A2289-AADE-4E88-A15D-198067174085}" destId="{C8ACED1F-F0DD-4BCF-83A8-54AFFD51B11B}" srcOrd="1" destOrd="0" presId="urn:microsoft.com/office/officeart/2018/2/layout/IconVerticalSolidList"/>
    <dgm:cxn modelId="{75F87CD9-DFD4-4DE1-93AE-663B2F423BE4}" type="presParOf" srcId="{111A2289-AADE-4E88-A15D-198067174085}" destId="{5C4E9AF2-9B98-46BD-A36F-BAEAD8A0A726}" srcOrd="2" destOrd="0" presId="urn:microsoft.com/office/officeart/2018/2/layout/IconVerticalSolidList"/>
    <dgm:cxn modelId="{C9AA6876-DA55-4E02-9067-7F7E1365F314}" type="presParOf" srcId="{111A2289-AADE-4E88-A15D-198067174085}" destId="{BF70B521-3D94-463A-A080-A19EEB24C1DE}" srcOrd="3" destOrd="0" presId="urn:microsoft.com/office/officeart/2018/2/layout/IconVerticalSolidList"/>
    <dgm:cxn modelId="{C5A54E79-70D5-4B24-B20B-08BF42F9ADAD}" type="presParOf" srcId="{92EBF25A-B039-48EA-9A35-88B34DFD533A}" destId="{338B5D52-5CC4-482F-B558-0BBE4FFFF076}" srcOrd="5" destOrd="0" presId="urn:microsoft.com/office/officeart/2018/2/layout/IconVerticalSolidList"/>
    <dgm:cxn modelId="{A26AC621-5CD6-4C68-8451-31C0118A1D75}" type="presParOf" srcId="{92EBF25A-B039-48EA-9A35-88B34DFD533A}" destId="{CC1620B6-F4C3-41F4-8FBC-B720837359BC}" srcOrd="6" destOrd="0" presId="urn:microsoft.com/office/officeart/2018/2/layout/IconVerticalSolidList"/>
    <dgm:cxn modelId="{368A670E-1C68-4484-B3A4-B3029C251ADE}" type="presParOf" srcId="{CC1620B6-F4C3-41F4-8FBC-B720837359BC}" destId="{BB4476FF-312B-482C-8B29-D06D8EF9F69B}" srcOrd="0" destOrd="0" presId="urn:microsoft.com/office/officeart/2018/2/layout/IconVerticalSolidList"/>
    <dgm:cxn modelId="{4577D399-55A9-4FB7-B66A-BCAE1A2C541D}" type="presParOf" srcId="{CC1620B6-F4C3-41F4-8FBC-B720837359BC}" destId="{6ECB1894-BC6D-480C-8B55-64716A6E58B6}" srcOrd="1" destOrd="0" presId="urn:microsoft.com/office/officeart/2018/2/layout/IconVerticalSolidList"/>
    <dgm:cxn modelId="{5BCD6A73-CD27-492D-B169-ACEEFBC46DB9}" type="presParOf" srcId="{CC1620B6-F4C3-41F4-8FBC-B720837359BC}" destId="{D61D0AF9-5A8A-4F76-B9EC-9F32FAE32BC1}" srcOrd="2" destOrd="0" presId="urn:microsoft.com/office/officeart/2018/2/layout/IconVerticalSolidList"/>
    <dgm:cxn modelId="{CE914E97-F52E-476E-B759-31825FC9E169}" type="presParOf" srcId="{CC1620B6-F4C3-41F4-8FBC-B720837359BC}" destId="{798EE86A-5767-4035-B000-647A4EE5D98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50C283-4804-4B03-BE46-84750E38D73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8989C8E-1A68-4E74-A88E-FFC2D0DF8C8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400" dirty="0"/>
            <a:t>Learn Operating System I  - the basic foundation of knowing systems to do more with less</a:t>
          </a:r>
          <a:endParaRPr lang="en-US" sz="2400" dirty="0"/>
        </a:p>
      </dgm:t>
    </dgm:pt>
    <dgm:pt modelId="{2E76F07F-7C2E-4AC2-8DA7-0CCC0FECAA61}" type="parTrans" cxnId="{566256F2-1494-4D76-8831-769A143F7E45}">
      <dgm:prSet/>
      <dgm:spPr/>
      <dgm:t>
        <a:bodyPr/>
        <a:lstStyle/>
        <a:p>
          <a:endParaRPr lang="en-US"/>
        </a:p>
      </dgm:t>
    </dgm:pt>
    <dgm:pt modelId="{3C130392-D028-4FE0-92D2-D1FCD567DECE}" type="sibTrans" cxnId="{566256F2-1494-4D76-8831-769A143F7E45}">
      <dgm:prSet/>
      <dgm:spPr/>
      <dgm:t>
        <a:bodyPr/>
        <a:lstStyle/>
        <a:p>
          <a:endParaRPr lang="en-US"/>
        </a:p>
      </dgm:t>
    </dgm:pt>
    <dgm:pt modelId="{57C3714F-6FCC-4389-87B9-0EF557BFCC7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400" dirty="0"/>
            <a:t>Instructor – Sandipan Dandapat</a:t>
          </a:r>
        </a:p>
        <a:p>
          <a:pPr>
            <a:lnSpc>
              <a:spcPct val="100000"/>
            </a:lnSpc>
          </a:pPr>
          <a:r>
            <a:rPr lang="en-US" sz="2000" dirty="0"/>
            <a:t>Office hour – Tuesday 2:30pm to 4pm</a:t>
          </a:r>
        </a:p>
      </dgm:t>
    </dgm:pt>
    <dgm:pt modelId="{E73D8F8E-A85A-45EA-B49B-9D133613898F}" type="parTrans" cxnId="{50BB05DC-E262-483B-BF89-E6FF45DE065D}">
      <dgm:prSet/>
      <dgm:spPr/>
      <dgm:t>
        <a:bodyPr/>
        <a:lstStyle/>
        <a:p>
          <a:endParaRPr lang="en-US"/>
        </a:p>
      </dgm:t>
    </dgm:pt>
    <dgm:pt modelId="{A78304AA-BE75-4BC5-8357-6B8FB0950ED2}" type="sibTrans" cxnId="{50BB05DC-E262-483B-BF89-E6FF45DE065D}">
      <dgm:prSet/>
      <dgm:spPr/>
      <dgm:t>
        <a:bodyPr/>
        <a:lstStyle/>
        <a:p>
          <a:endParaRPr lang="en-US"/>
        </a:p>
      </dgm:t>
    </dgm:pt>
    <dgm:pt modelId="{5ED2E9FD-18E9-4F54-970A-118DD8A6711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IN" sz="2400" dirty="0"/>
            <a:t>TAs: Amruth, Lokendra, Mayank, Pavan</a:t>
          </a:r>
        </a:p>
        <a:p>
          <a:pPr>
            <a:lnSpc>
              <a:spcPct val="100000"/>
            </a:lnSpc>
          </a:pPr>
          <a:r>
            <a:rPr lang="en-IN" sz="1600" dirty="0"/>
            <a:t>{cs24mtech11007, cs24mtech11024, cs25mtech11029, cs24mtech11006}@iith.ac.in</a:t>
          </a:r>
        </a:p>
        <a:p>
          <a:pPr>
            <a:lnSpc>
              <a:spcPct val="100000"/>
            </a:lnSpc>
          </a:pPr>
          <a:r>
            <a:rPr lang="en-IN" sz="1400" dirty="0"/>
            <a:t> </a:t>
          </a:r>
          <a:endParaRPr lang="en-US" sz="1400" dirty="0"/>
        </a:p>
      </dgm:t>
    </dgm:pt>
    <dgm:pt modelId="{23DDFA4C-0472-4B57-8D9D-7CEB0EA2BDF1}" type="parTrans" cxnId="{D0BE9B9B-1F88-495F-BDF5-847412AC8C8D}">
      <dgm:prSet/>
      <dgm:spPr/>
      <dgm:t>
        <a:bodyPr/>
        <a:lstStyle/>
        <a:p>
          <a:endParaRPr lang="en-US"/>
        </a:p>
      </dgm:t>
    </dgm:pt>
    <dgm:pt modelId="{F9C1360D-57FB-4521-89CF-FD944833BD12}" type="sibTrans" cxnId="{D0BE9B9B-1F88-495F-BDF5-847412AC8C8D}">
      <dgm:prSet/>
      <dgm:spPr/>
      <dgm:t>
        <a:bodyPr/>
        <a:lstStyle/>
        <a:p>
          <a:endParaRPr lang="en-US"/>
        </a:p>
      </dgm:t>
    </dgm:pt>
    <dgm:pt modelId="{FF9B4815-DA97-43DA-B536-AC9E7C40CDDA}" type="pres">
      <dgm:prSet presAssocID="{7250C283-4804-4B03-BE46-84750E38D73D}" presName="root" presStyleCnt="0">
        <dgm:presLayoutVars>
          <dgm:dir/>
          <dgm:resizeHandles val="exact"/>
        </dgm:presLayoutVars>
      </dgm:prSet>
      <dgm:spPr/>
    </dgm:pt>
    <dgm:pt modelId="{2680F348-68CE-46A2-8E9A-02A7F5C86A98}" type="pres">
      <dgm:prSet presAssocID="{08989C8E-1A68-4E74-A88E-FFC2D0DF8C8D}" presName="compNode" presStyleCnt="0"/>
      <dgm:spPr/>
    </dgm:pt>
    <dgm:pt modelId="{76BC3697-5A79-4A87-9B86-3E190ECD3277}" type="pres">
      <dgm:prSet presAssocID="{08989C8E-1A68-4E74-A88E-FFC2D0DF8C8D}" presName="bgRect" presStyleLbl="bgShp" presStyleIdx="0" presStyleCnt="3"/>
      <dgm:spPr/>
    </dgm:pt>
    <dgm:pt modelId="{E28DB5A7-F87C-438B-B802-1F85875CD7E2}" type="pres">
      <dgm:prSet presAssocID="{08989C8E-1A68-4E74-A88E-FFC2D0DF8C8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B91B3ACF-CCC2-4BEA-9AC2-C3A2A8552300}" type="pres">
      <dgm:prSet presAssocID="{08989C8E-1A68-4E74-A88E-FFC2D0DF8C8D}" presName="spaceRect" presStyleCnt="0"/>
      <dgm:spPr/>
    </dgm:pt>
    <dgm:pt modelId="{EF080AC4-4B9C-49DD-8867-5E3E9F4A8241}" type="pres">
      <dgm:prSet presAssocID="{08989C8E-1A68-4E74-A88E-FFC2D0DF8C8D}" presName="parTx" presStyleLbl="revTx" presStyleIdx="0" presStyleCnt="3" custScaleX="120294">
        <dgm:presLayoutVars>
          <dgm:chMax val="0"/>
          <dgm:chPref val="0"/>
        </dgm:presLayoutVars>
      </dgm:prSet>
      <dgm:spPr/>
    </dgm:pt>
    <dgm:pt modelId="{A7E8BC79-C6DD-4E00-818C-FBD83B89CD6E}" type="pres">
      <dgm:prSet presAssocID="{3C130392-D028-4FE0-92D2-D1FCD567DECE}" presName="sibTrans" presStyleCnt="0"/>
      <dgm:spPr/>
    </dgm:pt>
    <dgm:pt modelId="{72C2462F-0EE2-4B9D-9434-C28DEB50D1C7}" type="pres">
      <dgm:prSet presAssocID="{57C3714F-6FCC-4389-87B9-0EF557BFCC73}" presName="compNode" presStyleCnt="0"/>
      <dgm:spPr/>
    </dgm:pt>
    <dgm:pt modelId="{B2E5E070-32F0-4FA5-98AE-C417629246A8}" type="pres">
      <dgm:prSet presAssocID="{57C3714F-6FCC-4389-87B9-0EF557BFCC73}" presName="bgRect" presStyleLbl="bgShp" presStyleIdx="1" presStyleCnt="3"/>
      <dgm:spPr/>
    </dgm:pt>
    <dgm:pt modelId="{A1980191-9646-42C6-8F97-C03C7D19DB41}" type="pres">
      <dgm:prSet presAssocID="{57C3714F-6FCC-4389-87B9-0EF557BFCC7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fessor"/>
        </a:ext>
      </dgm:extLst>
    </dgm:pt>
    <dgm:pt modelId="{767F1ED2-F98E-449C-82F5-825989C461E0}" type="pres">
      <dgm:prSet presAssocID="{57C3714F-6FCC-4389-87B9-0EF557BFCC73}" presName="spaceRect" presStyleCnt="0"/>
      <dgm:spPr/>
    </dgm:pt>
    <dgm:pt modelId="{FBA2BEFC-2916-4294-8C35-89996BC11682}" type="pres">
      <dgm:prSet presAssocID="{57C3714F-6FCC-4389-87B9-0EF557BFCC73}" presName="parTx" presStyleLbl="revTx" presStyleIdx="1" presStyleCnt="3" custScaleX="110039">
        <dgm:presLayoutVars>
          <dgm:chMax val="0"/>
          <dgm:chPref val="0"/>
        </dgm:presLayoutVars>
      </dgm:prSet>
      <dgm:spPr/>
    </dgm:pt>
    <dgm:pt modelId="{ECC435CC-BBE5-4D3C-B4E1-06653CF02C10}" type="pres">
      <dgm:prSet presAssocID="{A78304AA-BE75-4BC5-8357-6B8FB0950ED2}" presName="sibTrans" presStyleCnt="0"/>
      <dgm:spPr/>
    </dgm:pt>
    <dgm:pt modelId="{551F6132-15FA-4BC2-AB3C-90A07955FA85}" type="pres">
      <dgm:prSet presAssocID="{5ED2E9FD-18E9-4F54-970A-118DD8A67114}" presName="compNode" presStyleCnt="0"/>
      <dgm:spPr/>
    </dgm:pt>
    <dgm:pt modelId="{DDE197FA-B607-4A91-9B89-15A12AF90D6A}" type="pres">
      <dgm:prSet presAssocID="{5ED2E9FD-18E9-4F54-970A-118DD8A67114}" presName="bgRect" presStyleLbl="bgShp" presStyleIdx="2" presStyleCnt="3"/>
      <dgm:spPr/>
    </dgm:pt>
    <dgm:pt modelId="{2946D659-6592-44DF-A3A3-3647CEEA0446}" type="pres">
      <dgm:prSet presAssocID="{5ED2E9FD-18E9-4F54-970A-118DD8A6711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9BDC3DC0-FCC8-4AAA-B032-6E1BAD53860E}" type="pres">
      <dgm:prSet presAssocID="{5ED2E9FD-18E9-4F54-970A-118DD8A67114}" presName="spaceRect" presStyleCnt="0"/>
      <dgm:spPr/>
    </dgm:pt>
    <dgm:pt modelId="{A7F32927-0850-4A09-B552-B97B8EC39C89}" type="pres">
      <dgm:prSet presAssocID="{5ED2E9FD-18E9-4F54-970A-118DD8A67114}" presName="parTx" presStyleLbl="revTx" presStyleIdx="2" presStyleCnt="3" custScaleX="117407">
        <dgm:presLayoutVars>
          <dgm:chMax val="0"/>
          <dgm:chPref val="0"/>
        </dgm:presLayoutVars>
      </dgm:prSet>
      <dgm:spPr/>
    </dgm:pt>
  </dgm:ptLst>
  <dgm:cxnLst>
    <dgm:cxn modelId="{8B7A8003-80E0-4914-8B5E-D37C2A69F698}" type="presOf" srcId="{08989C8E-1A68-4E74-A88E-FFC2D0DF8C8D}" destId="{EF080AC4-4B9C-49DD-8867-5E3E9F4A8241}" srcOrd="0" destOrd="0" presId="urn:microsoft.com/office/officeart/2018/2/layout/IconVerticalSolidList"/>
    <dgm:cxn modelId="{6CDC5F25-39AD-4349-AC67-55D9FA63D146}" type="presOf" srcId="{5ED2E9FD-18E9-4F54-970A-118DD8A67114}" destId="{A7F32927-0850-4A09-B552-B97B8EC39C89}" srcOrd="0" destOrd="0" presId="urn:microsoft.com/office/officeart/2018/2/layout/IconVerticalSolidList"/>
    <dgm:cxn modelId="{7CF9512C-96B2-4FDD-A6D3-5B6E5060AB1B}" type="presOf" srcId="{57C3714F-6FCC-4389-87B9-0EF557BFCC73}" destId="{FBA2BEFC-2916-4294-8C35-89996BC11682}" srcOrd="0" destOrd="0" presId="urn:microsoft.com/office/officeart/2018/2/layout/IconVerticalSolidList"/>
    <dgm:cxn modelId="{4AAC1973-8673-4C28-94FD-6DB530A6D59E}" type="presOf" srcId="{7250C283-4804-4B03-BE46-84750E38D73D}" destId="{FF9B4815-DA97-43DA-B536-AC9E7C40CDDA}" srcOrd="0" destOrd="0" presId="urn:microsoft.com/office/officeart/2018/2/layout/IconVerticalSolidList"/>
    <dgm:cxn modelId="{D0BE9B9B-1F88-495F-BDF5-847412AC8C8D}" srcId="{7250C283-4804-4B03-BE46-84750E38D73D}" destId="{5ED2E9FD-18E9-4F54-970A-118DD8A67114}" srcOrd="2" destOrd="0" parTransId="{23DDFA4C-0472-4B57-8D9D-7CEB0EA2BDF1}" sibTransId="{F9C1360D-57FB-4521-89CF-FD944833BD12}"/>
    <dgm:cxn modelId="{50BB05DC-E262-483B-BF89-E6FF45DE065D}" srcId="{7250C283-4804-4B03-BE46-84750E38D73D}" destId="{57C3714F-6FCC-4389-87B9-0EF557BFCC73}" srcOrd="1" destOrd="0" parTransId="{E73D8F8E-A85A-45EA-B49B-9D133613898F}" sibTransId="{A78304AA-BE75-4BC5-8357-6B8FB0950ED2}"/>
    <dgm:cxn modelId="{566256F2-1494-4D76-8831-769A143F7E45}" srcId="{7250C283-4804-4B03-BE46-84750E38D73D}" destId="{08989C8E-1A68-4E74-A88E-FFC2D0DF8C8D}" srcOrd="0" destOrd="0" parTransId="{2E76F07F-7C2E-4AC2-8DA7-0CCC0FECAA61}" sibTransId="{3C130392-D028-4FE0-92D2-D1FCD567DECE}"/>
    <dgm:cxn modelId="{C8D7CC6A-B7DE-4BBC-AE46-CF1C2016A2BA}" type="presParOf" srcId="{FF9B4815-DA97-43DA-B536-AC9E7C40CDDA}" destId="{2680F348-68CE-46A2-8E9A-02A7F5C86A98}" srcOrd="0" destOrd="0" presId="urn:microsoft.com/office/officeart/2018/2/layout/IconVerticalSolidList"/>
    <dgm:cxn modelId="{601687AF-5D40-48CB-9F43-8EF848F70B25}" type="presParOf" srcId="{2680F348-68CE-46A2-8E9A-02A7F5C86A98}" destId="{76BC3697-5A79-4A87-9B86-3E190ECD3277}" srcOrd="0" destOrd="0" presId="urn:microsoft.com/office/officeart/2018/2/layout/IconVerticalSolidList"/>
    <dgm:cxn modelId="{4D358D39-7DCE-4B47-9529-E65C1A09C7D9}" type="presParOf" srcId="{2680F348-68CE-46A2-8E9A-02A7F5C86A98}" destId="{E28DB5A7-F87C-438B-B802-1F85875CD7E2}" srcOrd="1" destOrd="0" presId="urn:microsoft.com/office/officeart/2018/2/layout/IconVerticalSolidList"/>
    <dgm:cxn modelId="{65AA929E-4838-4536-A1D5-AD46805699B4}" type="presParOf" srcId="{2680F348-68CE-46A2-8E9A-02A7F5C86A98}" destId="{B91B3ACF-CCC2-4BEA-9AC2-C3A2A8552300}" srcOrd="2" destOrd="0" presId="urn:microsoft.com/office/officeart/2018/2/layout/IconVerticalSolidList"/>
    <dgm:cxn modelId="{441EC179-3B54-4B98-8FDB-95B8CD17AEAA}" type="presParOf" srcId="{2680F348-68CE-46A2-8E9A-02A7F5C86A98}" destId="{EF080AC4-4B9C-49DD-8867-5E3E9F4A8241}" srcOrd="3" destOrd="0" presId="urn:microsoft.com/office/officeart/2018/2/layout/IconVerticalSolidList"/>
    <dgm:cxn modelId="{249718D3-08C3-4925-AD9D-9520D1A0B892}" type="presParOf" srcId="{FF9B4815-DA97-43DA-B536-AC9E7C40CDDA}" destId="{A7E8BC79-C6DD-4E00-818C-FBD83B89CD6E}" srcOrd="1" destOrd="0" presId="urn:microsoft.com/office/officeart/2018/2/layout/IconVerticalSolidList"/>
    <dgm:cxn modelId="{365BD49F-8A39-4119-9DBC-2E0357F597F7}" type="presParOf" srcId="{FF9B4815-DA97-43DA-B536-AC9E7C40CDDA}" destId="{72C2462F-0EE2-4B9D-9434-C28DEB50D1C7}" srcOrd="2" destOrd="0" presId="urn:microsoft.com/office/officeart/2018/2/layout/IconVerticalSolidList"/>
    <dgm:cxn modelId="{F62BF170-D279-4123-9EC5-02C1FDC6ED00}" type="presParOf" srcId="{72C2462F-0EE2-4B9D-9434-C28DEB50D1C7}" destId="{B2E5E070-32F0-4FA5-98AE-C417629246A8}" srcOrd="0" destOrd="0" presId="urn:microsoft.com/office/officeart/2018/2/layout/IconVerticalSolidList"/>
    <dgm:cxn modelId="{DB576B80-A782-4C71-A3E5-C2E1FF769B24}" type="presParOf" srcId="{72C2462F-0EE2-4B9D-9434-C28DEB50D1C7}" destId="{A1980191-9646-42C6-8F97-C03C7D19DB41}" srcOrd="1" destOrd="0" presId="urn:microsoft.com/office/officeart/2018/2/layout/IconVerticalSolidList"/>
    <dgm:cxn modelId="{50169E5C-234E-47F6-9AAC-C4598B15DD3E}" type="presParOf" srcId="{72C2462F-0EE2-4B9D-9434-C28DEB50D1C7}" destId="{767F1ED2-F98E-449C-82F5-825989C461E0}" srcOrd="2" destOrd="0" presId="urn:microsoft.com/office/officeart/2018/2/layout/IconVerticalSolidList"/>
    <dgm:cxn modelId="{C911F4CA-884B-4FCE-9711-CA6F3B6C921E}" type="presParOf" srcId="{72C2462F-0EE2-4B9D-9434-C28DEB50D1C7}" destId="{FBA2BEFC-2916-4294-8C35-89996BC11682}" srcOrd="3" destOrd="0" presId="urn:microsoft.com/office/officeart/2018/2/layout/IconVerticalSolidList"/>
    <dgm:cxn modelId="{90F1E9E8-6B2A-4ADC-8D38-AA99923C6443}" type="presParOf" srcId="{FF9B4815-DA97-43DA-B536-AC9E7C40CDDA}" destId="{ECC435CC-BBE5-4D3C-B4E1-06653CF02C10}" srcOrd="3" destOrd="0" presId="urn:microsoft.com/office/officeart/2018/2/layout/IconVerticalSolidList"/>
    <dgm:cxn modelId="{5708559D-C1E8-4F35-A714-17B59BB3735A}" type="presParOf" srcId="{FF9B4815-DA97-43DA-B536-AC9E7C40CDDA}" destId="{551F6132-15FA-4BC2-AB3C-90A07955FA85}" srcOrd="4" destOrd="0" presId="urn:microsoft.com/office/officeart/2018/2/layout/IconVerticalSolidList"/>
    <dgm:cxn modelId="{CD91CF7B-E9D3-4191-BDC9-1CEE0A04C8CB}" type="presParOf" srcId="{551F6132-15FA-4BC2-AB3C-90A07955FA85}" destId="{DDE197FA-B607-4A91-9B89-15A12AF90D6A}" srcOrd="0" destOrd="0" presId="urn:microsoft.com/office/officeart/2018/2/layout/IconVerticalSolidList"/>
    <dgm:cxn modelId="{0A78A8D5-D2F9-4FA3-92DD-0A99E29A5CD9}" type="presParOf" srcId="{551F6132-15FA-4BC2-AB3C-90A07955FA85}" destId="{2946D659-6592-44DF-A3A3-3647CEEA0446}" srcOrd="1" destOrd="0" presId="urn:microsoft.com/office/officeart/2018/2/layout/IconVerticalSolidList"/>
    <dgm:cxn modelId="{8CAE13DE-A391-4EED-86AB-483DAC492905}" type="presParOf" srcId="{551F6132-15FA-4BC2-AB3C-90A07955FA85}" destId="{9BDC3DC0-FCC8-4AAA-B032-6E1BAD53860E}" srcOrd="2" destOrd="0" presId="urn:microsoft.com/office/officeart/2018/2/layout/IconVerticalSolidList"/>
    <dgm:cxn modelId="{A9B5BE43-123C-4F99-8884-1FF2DA495B75}" type="presParOf" srcId="{551F6132-15FA-4BC2-AB3C-90A07955FA85}" destId="{A7F32927-0850-4A09-B552-B97B8EC39C8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8E6EBA-795B-4126-9CEA-121060746F6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28C8C97-07B6-4592-9970-B7EAE07D9D93}">
      <dgm:prSet/>
      <dgm:spPr/>
      <dgm:t>
        <a:bodyPr/>
        <a:lstStyle/>
        <a:p>
          <a:r>
            <a:rPr lang="en-IN"/>
            <a:t>What is OS? (1)</a:t>
          </a:r>
          <a:endParaRPr lang="en-US"/>
        </a:p>
      </dgm:t>
    </dgm:pt>
    <dgm:pt modelId="{72FF14B9-8A94-4BDA-959A-25C170823DDB}" type="parTrans" cxnId="{979640A2-75FB-48E6-95B9-CD5B800D912A}">
      <dgm:prSet/>
      <dgm:spPr/>
      <dgm:t>
        <a:bodyPr/>
        <a:lstStyle/>
        <a:p>
          <a:endParaRPr lang="en-US"/>
        </a:p>
      </dgm:t>
    </dgm:pt>
    <dgm:pt modelId="{B3C2FACF-8D1A-4611-A717-4A3CD3BD4F77}" type="sibTrans" cxnId="{979640A2-75FB-48E6-95B9-CD5B800D912A}">
      <dgm:prSet/>
      <dgm:spPr/>
      <dgm:t>
        <a:bodyPr/>
        <a:lstStyle/>
        <a:p>
          <a:endParaRPr lang="en-US"/>
        </a:p>
      </dgm:t>
    </dgm:pt>
    <dgm:pt modelId="{F8D913D8-540E-4495-870A-BC2C0690E6D0}">
      <dgm:prSet/>
      <dgm:spPr/>
      <dgm:t>
        <a:bodyPr/>
        <a:lstStyle/>
        <a:p>
          <a:r>
            <a:rPr lang="en-IN"/>
            <a:t>System Call and ISA (2)</a:t>
          </a:r>
          <a:endParaRPr lang="en-US"/>
        </a:p>
      </dgm:t>
    </dgm:pt>
    <dgm:pt modelId="{A1842BC6-6FEB-4306-B6CE-ACC7D681DCDA}" type="parTrans" cxnId="{F7440207-D6AA-4B27-81A0-A16B33137F34}">
      <dgm:prSet/>
      <dgm:spPr/>
      <dgm:t>
        <a:bodyPr/>
        <a:lstStyle/>
        <a:p>
          <a:endParaRPr lang="en-US"/>
        </a:p>
      </dgm:t>
    </dgm:pt>
    <dgm:pt modelId="{752DDB54-BD35-4E5C-947B-02756435FDE9}" type="sibTrans" cxnId="{F7440207-D6AA-4B27-81A0-A16B33137F34}">
      <dgm:prSet/>
      <dgm:spPr/>
      <dgm:t>
        <a:bodyPr/>
        <a:lstStyle/>
        <a:p>
          <a:endParaRPr lang="en-US"/>
        </a:p>
      </dgm:t>
    </dgm:pt>
    <dgm:pt modelId="{E2215005-99E4-48D9-AAEB-DA4FEACC832B}">
      <dgm:prSet/>
      <dgm:spPr/>
      <dgm:t>
        <a:bodyPr/>
        <a:lstStyle/>
        <a:p>
          <a:r>
            <a:rPr lang="en-IN"/>
            <a:t>Process and Threads (2)</a:t>
          </a:r>
          <a:endParaRPr lang="en-US"/>
        </a:p>
      </dgm:t>
    </dgm:pt>
    <dgm:pt modelId="{3F3BDC29-3865-4803-B9FD-66CCECC3B5FD}" type="parTrans" cxnId="{43911646-5067-4626-AF0B-58C98C5478A9}">
      <dgm:prSet/>
      <dgm:spPr/>
      <dgm:t>
        <a:bodyPr/>
        <a:lstStyle/>
        <a:p>
          <a:endParaRPr lang="en-US"/>
        </a:p>
      </dgm:t>
    </dgm:pt>
    <dgm:pt modelId="{00745A60-D504-47A9-B993-4D605A650623}" type="sibTrans" cxnId="{43911646-5067-4626-AF0B-58C98C5478A9}">
      <dgm:prSet/>
      <dgm:spPr/>
      <dgm:t>
        <a:bodyPr/>
        <a:lstStyle/>
        <a:p>
          <a:endParaRPr lang="en-US"/>
        </a:p>
      </dgm:t>
    </dgm:pt>
    <dgm:pt modelId="{05ECC103-6440-4C19-B988-DC900EBAA245}">
      <dgm:prSet/>
      <dgm:spPr/>
      <dgm:t>
        <a:bodyPr/>
        <a:lstStyle/>
        <a:p>
          <a:r>
            <a:rPr lang="en-IN"/>
            <a:t>Memory Management (2)</a:t>
          </a:r>
          <a:endParaRPr lang="en-US"/>
        </a:p>
      </dgm:t>
    </dgm:pt>
    <dgm:pt modelId="{FB997D75-5210-4D85-9BDD-6B30A92E66EF}" type="parTrans" cxnId="{0A9518D9-0CCD-41A8-BC21-469B48699CCA}">
      <dgm:prSet/>
      <dgm:spPr/>
      <dgm:t>
        <a:bodyPr/>
        <a:lstStyle/>
        <a:p>
          <a:endParaRPr lang="en-US"/>
        </a:p>
      </dgm:t>
    </dgm:pt>
    <dgm:pt modelId="{EBC36334-03DA-444A-BE4E-1CBB195C7AA2}" type="sibTrans" cxnId="{0A9518D9-0CCD-41A8-BC21-469B48699CCA}">
      <dgm:prSet/>
      <dgm:spPr/>
      <dgm:t>
        <a:bodyPr/>
        <a:lstStyle/>
        <a:p>
          <a:endParaRPr lang="en-US"/>
        </a:p>
      </dgm:t>
    </dgm:pt>
    <dgm:pt modelId="{ECFD47B2-3CC3-433A-8DA4-7BDE7ACB98A8}">
      <dgm:prSet/>
      <dgm:spPr/>
      <dgm:t>
        <a:bodyPr/>
        <a:lstStyle/>
        <a:p>
          <a:r>
            <a:rPr lang="en-IN"/>
            <a:t>I/O (1)</a:t>
          </a:r>
          <a:endParaRPr lang="en-US"/>
        </a:p>
      </dgm:t>
    </dgm:pt>
    <dgm:pt modelId="{8A5469D7-0CEB-4F99-81B0-97519C6F69D4}" type="parTrans" cxnId="{0E48EA24-53CC-49DB-8907-A971973CEF86}">
      <dgm:prSet/>
      <dgm:spPr/>
      <dgm:t>
        <a:bodyPr/>
        <a:lstStyle/>
        <a:p>
          <a:endParaRPr lang="en-US"/>
        </a:p>
      </dgm:t>
    </dgm:pt>
    <dgm:pt modelId="{BC1D7402-B352-4564-AF8D-BA69247508D0}" type="sibTrans" cxnId="{0E48EA24-53CC-49DB-8907-A971973CEF86}">
      <dgm:prSet/>
      <dgm:spPr/>
      <dgm:t>
        <a:bodyPr/>
        <a:lstStyle/>
        <a:p>
          <a:endParaRPr lang="en-US"/>
        </a:p>
      </dgm:t>
    </dgm:pt>
    <dgm:pt modelId="{697B22A2-4498-47A8-A76A-B4B4DD5B1642}" type="pres">
      <dgm:prSet presAssocID="{B28E6EBA-795B-4126-9CEA-121060746F6A}" presName="linear" presStyleCnt="0">
        <dgm:presLayoutVars>
          <dgm:animLvl val="lvl"/>
          <dgm:resizeHandles val="exact"/>
        </dgm:presLayoutVars>
      </dgm:prSet>
      <dgm:spPr/>
    </dgm:pt>
    <dgm:pt modelId="{DFF73038-D381-416C-96E0-A712118E71C7}" type="pres">
      <dgm:prSet presAssocID="{C28C8C97-07B6-4592-9970-B7EAE07D9D9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3B8240C-B187-4451-890F-0C424DE9D794}" type="pres">
      <dgm:prSet presAssocID="{B3C2FACF-8D1A-4611-A717-4A3CD3BD4F77}" presName="spacer" presStyleCnt="0"/>
      <dgm:spPr/>
    </dgm:pt>
    <dgm:pt modelId="{FF52883F-3C35-4FA1-887E-B1D25564AC12}" type="pres">
      <dgm:prSet presAssocID="{F8D913D8-540E-4495-870A-BC2C0690E6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4DB8559-8594-420F-916B-433E5777445F}" type="pres">
      <dgm:prSet presAssocID="{752DDB54-BD35-4E5C-947B-02756435FDE9}" presName="spacer" presStyleCnt="0"/>
      <dgm:spPr/>
    </dgm:pt>
    <dgm:pt modelId="{3ABDA77D-62FB-4C16-B562-740EA905DD2D}" type="pres">
      <dgm:prSet presAssocID="{E2215005-99E4-48D9-AAEB-DA4FEACC832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D05B4C2-A72A-445A-8834-B6B8475DB19E}" type="pres">
      <dgm:prSet presAssocID="{00745A60-D504-47A9-B993-4D605A650623}" presName="spacer" presStyleCnt="0"/>
      <dgm:spPr/>
    </dgm:pt>
    <dgm:pt modelId="{7DCB4F36-29AF-4535-8AA5-107EB53D691B}" type="pres">
      <dgm:prSet presAssocID="{05ECC103-6440-4C19-B988-DC900EBAA24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B3CBD65-F7C7-4CC6-A152-16B183752F48}" type="pres">
      <dgm:prSet presAssocID="{EBC36334-03DA-444A-BE4E-1CBB195C7AA2}" presName="spacer" presStyleCnt="0"/>
      <dgm:spPr/>
    </dgm:pt>
    <dgm:pt modelId="{49AAD85E-8089-4755-BCB6-D7A82D2EE46D}" type="pres">
      <dgm:prSet presAssocID="{ECFD47B2-3CC3-433A-8DA4-7BDE7ACB98A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7440207-D6AA-4B27-81A0-A16B33137F34}" srcId="{B28E6EBA-795B-4126-9CEA-121060746F6A}" destId="{F8D913D8-540E-4495-870A-BC2C0690E6D0}" srcOrd="1" destOrd="0" parTransId="{A1842BC6-6FEB-4306-B6CE-ACC7D681DCDA}" sibTransId="{752DDB54-BD35-4E5C-947B-02756435FDE9}"/>
    <dgm:cxn modelId="{0E48EA24-53CC-49DB-8907-A971973CEF86}" srcId="{B28E6EBA-795B-4126-9CEA-121060746F6A}" destId="{ECFD47B2-3CC3-433A-8DA4-7BDE7ACB98A8}" srcOrd="4" destOrd="0" parTransId="{8A5469D7-0CEB-4F99-81B0-97519C6F69D4}" sibTransId="{BC1D7402-B352-4564-AF8D-BA69247508D0}"/>
    <dgm:cxn modelId="{43584465-E500-4BEE-9E32-5FC0CBABAF31}" type="presOf" srcId="{05ECC103-6440-4C19-B988-DC900EBAA245}" destId="{7DCB4F36-29AF-4535-8AA5-107EB53D691B}" srcOrd="0" destOrd="0" presId="urn:microsoft.com/office/officeart/2005/8/layout/vList2"/>
    <dgm:cxn modelId="{43911646-5067-4626-AF0B-58C98C5478A9}" srcId="{B28E6EBA-795B-4126-9CEA-121060746F6A}" destId="{E2215005-99E4-48D9-AAEB-DA4FEACC832B}" srcOrd="2" destOrd="0" parTransId="{3F3BDC29-3865-4803-B9FD-66CCECC3B5FD}" sibTransId="{00745A60-D504-47A9-B993-4D605A650623}"/>
    <dgm:cxn modelId="{75A29180-08D1-41A5-AD4F-0D29042BEDA6}" type="presOf" srcId="{C28C8C97-07B6-4592-9970-B7EAE07D9D93}" destId="{DFF73038-D381-416C-96E0-A712118E71C7}" srcOrd="0" destOrd="0" presId="urn:microsoft.com/office/officeart/2005/8/layout/vList2"/>
    <dgm:cxn modelId="{979640A2-75FB-48E6-95B9-CD5B800D912A}" srcId="{B28E6EBA-795B-4126-9CEA-121060746F6A}" destId="{C28C8C97-07B6-4592-9970-B7EAE07D9D93}" srcOrd="0" destOrd="0" parTransId="{72FF14B9-8A94-4BDA-959A-25C170823DDB}" sibTransId="{B3C2FACF-8D1A-4611-A717-4A3CD3BD4F77}"/>
    <dgm:cxn modelId="{DE1007A4-2E68-44C8-BCAC-5D3DA0E8F62F}" type="presOf" srcId="{F8D913D8-540E-4495-870A-BC2C0690E6D0}" destId="{FF52883F-3C35-4FA1-887E-B1D25564AC12}" srcOrd="0" destOrd="0" presId="urn:microsoft.com/office/officeart/2005/8/layout/vList2"/>
    <dgm:cxn modelId="{3E8AC9AA-041A-41F7-B880-229684DCE2C8}" type="presOf" srcId="{E2215005-99E4-48D9-AAEB-DA4FEACC832B}" destId="{3ABDA77D-62FB-4C16-B562-740EA905DD2D}" srcOrd="0" destOrd="0" presId="urn:microsoft.com/office/officeart/2005/8/layout/vList2"/>
    <dgm:cxn modelId="{0A9518D9-0CCD-41A8-BC21-469B48699CCA}" srcId="{B28E6EBA-795B-4126-9CEA-121060746F6A}" destId="{05ECC103-6440-4C19-B988-DC900EBAA245}" srcOrd="3" destOrd="0" parTransId="{FB997D75-5210-4D85-9BDD-6B30A92E66EF}" sibTransId="{EBC36334-03DA-444A-BE4E-1CBB195C7AA2}"/>
    <dgm:cxn modelId="{D11DDCF4-C98D-469B-A263-FBDCCB2B67C0}" type="presOf" srcId="{ECFD47B2-3CC3-433A-8DA4-7BDE7ACB98A8}" destId="{49AAD85E-8089-4755-BCB6-D7A82D2EE46D}" srcOrd="0" destOrd="0" presId="urn:microsoft.com/office/officeart/2005/8/layout/vList2"/>
    <dgm:cxn modelId="{D8AC6BF5-A541-4D0E-923D-39AED320725C}" type="presOf" srcId="{B28E6EBA-795B-4126-9CEA-121060746F6A}" destId="{697B22A2-4498-47A8-A76A-B4B4DD5B1642}" srcOrd="0" destOrd="0" presId="urn:microsoft.com/office/officeart/2005/8/layout/vList2"/>
    <dgm:cxn modelId="{05DCACCA-F02E-419F-A214-F091CA70A557}" type="presParOf" srcId="{697B22A2-4498-47A8-A76A-B4B4DD5B1642}" destId="{DFF73038-D381-416C-96E0-A712118E71C7}" srcOrd="0" destOrd="0" presId="urn:microsoft.com/office/officeart/2005/8/layout/vList2"/>
    <dgm:cxn modelId="{5AF797F8-E07E-4BA8-BED5-2734A7E94864}" type="presParOf" srcId="{697B22A2-4498-47A8-A76A-B4B4DD5B1642}" destId="{F3B8240C-B187-4451-890F-0C424DE9D794}" srcOrd="1" destOrd="0" presId="urn:microsoft.com/office/officeart/2005/8/layout/vList2"/>
    <dgm:cxn modelId="{8B6F62E5-8A64-45CA-A98B-FF670C4B2F3A}" type="presParOf" srcId="{697B22A2-4498-47A8-A76A-B4B4DD5B1642}" destId="{FF52883F-3C35-4FA1-887E-B1D25564AC12}" srcOrd="2" destOrd="0" presId="urn:microsoft.com/office/officeart/2005/8/layout/vList2"/>
    <dgm:cxn modelId="{BCFE90FE-F973-439E-8083-18190F4F7D63}" type="presParOf" srcId="{697B22A2-4498-47A8-A76A-B4B4DD5B1642}" destId="{C4DB8559-8594-420F-916B-433E5777445F}" srcOrd="3" destOrd="0" presId="urn:microsoft.com/office/officeart/2005/8/layout/vList2"/>
    <dgm:cxn modelId="{B5D101C7-A11C-404F-A9DF-49B235B79474}" type="presParOf" srcId="{697B22A2-4498-47A8-A76A-B4B4DD5B1642}" destId="{3ABDA77D-62FB-4C16-B562-740EA905DD2D}" srcOrd="4" destOrd="0" presId="urn:microsoft.com/office/officeart/2005/8/layout/vList2"/>
    <dgm:cxn modelId="{89465AFF-4B80-4DEF-9635-3AD2D32EDE11}" type="presParOf" srcId="{697B22A2-4498-47A8-A76A-B4B4DD5B1642}" destId="{6D05B4C2-A72A-445A-8834-B6B8475DB19E}" srcOrd="5" destOrd="0" presId="urn:microsoft.com/office/officeart/2005/8/layout/vList2"/>
    <dgm:cxn modelId="{CCD3F17A-E978-4C21-A0AE-4C1E0A25905E}" type="presParOf" srcId="{697B22A2-4498-47A8-A76A-B4B4DD5B1642}" destId="{7DCB4F36-29AF-4535-8AA5-107EB53D691B}" srcOrd="6" destOrd="0" presId="urn:microsoft.com/office/officeart/2005/8/layout/vList2"/>
    <dgm:cxn modelId="{5E5FE1FF-29EF-418A-8EA4-17B1BBA06E5D}" type="presParOf" srcId="{697B22A2-4498-47A8-A76A-B4B4DD5B1642}" destId="{CB3CBD65-F7C7-4CC6-A152-16B183752F48}" srcOrd="7" destOrd="0" presId="urn:microsoft.com/office/officeart/2005/8/layout/vList2"/>
    <dgm:cxn modelId="{70EB7269-A12D-4300-A54F-9A81D6B19E5F}" type="presParOf" srcId="{697B22A2-4498-47A8-A76A-B4B4DD5B1642}" destId="{49AAD85E-8089-4755-BCB6-D7A82D2EE46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A28E5A-0F7F-468C-896A-B5E0BC630B2D}" type="doc">
      <dgm:prSet loTypeId="urn:microsoft.com/office/officeart/2005/8/layout/vList5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4214FECE-CF21-4A63-8E0B-AB48B3F3E85C}">
      <dgm:prSet phldrT="[Text]"/>
      <dgm:spPr/>
      <dgm:t>
        <a:bodyPr/>
        <a:lstStyle/>
        <a:p>
          <a:r>
            <a:rPr lang="en-US" b="1" dirty="0"/>
            <a:t>DCU</a:t>
          </a:r>
        </a:p>
        <a:p>
          <a:r>
            <a:rPr lang="en-US" b="1" dirty="0"/>
            <a:t>[2009-2012]</a:t>
          </a:r>
          <a:endParaRPr lang="en-IN" b="1" dirty="0"/>
        </a:p>
      </dgm:t>
    </dgm:pt>
    <dgm:pt modelId="{37EFB1ED-22F8-4066-8A55-9D61D40AAD64}" type="parTrans" cxnId="{1D416C25-665F-4B25-804E-A240256D8282}">
      <dgm:prSet/>
      <dgm:spPr/>
      <dgm:t>
        <a:bodyPr/>
        <a:lstStyle/>
        <a:p>
          <a:endParaRPr lang="en-IN" b="1"/>
        </a:p>
      </dgm:t>
    </dgm:pt>
    <dgm:pt modelId="{472DB44E-2D35-4468-B72A-BF1CBF647093}" type="sibTrans" cxnId="{1D416C25-665F-4B25-804E-A240256D8282}">
      <dgm:prSet/>
      <dgm:spPr/>
      <dgm:t>
        <a:bodyPr/>
        <a:lstStyle/>
        <a:p>
          <a:endParaRPr lang="en-IN" b="1"/>
        </a:p>
      </dgm:t>
    </dgm:pt>
    <dgm:pt modelId="{9936D606-F736-46D4-84BF-E25631E4DB03}">
      <dgm:prSet phldrT="[Text]"/>
      <dgm:spPr/>
      <dgm:t>
        <a:bodyPr/>
        <a:lstStyle/>
        <a:p>
          <a:r>
            <a:rPr lang="en-US" b="1" dirty="0"/>
            <a:t>PhD</a:t>
          </a:r>
          <a:endParaRPr lang="en-IN" b="1" dirty="0"/>
        </a:p>
      </dgm:t>
    </dgm:pt>
    <dgm:pt modelId="{19851205-CD54-4824-B23A-B4A078AA8BFE}" type="parTrans" cxnId="{01AC35DF-CE7B-4DCF-8FF8-22CAA8DBC616}">
      <dgm:prSet/>
      <dgm:spPr/>
      <dgm:t>
        <a:bodyPr/>
        <a:lstStyle/>
        <a:p>
          <a:endParaRPr lang="en-IN" b="1"/>
        </a:p>
      </dgm:t>
    </dgm:pt>
    <dgm:pt modelId="{6CF38324-2402-4D7E-9F9D-5DBA9873CC78}" type="sibTrans" cxnId="{01AC35DF-CE7B-4DCF-8FF8-22CAA8DBC616}">
      <dgm:prSet/>
      <dgm:spPr/>
      <dgm:t>
        <a:bodyPr/>
        <a:lstStyle/>
        <a:p>
          <a:endParaRPr lang="en-IN" b="1"/>
        </a:p>
      </dgm:t>
    </dgm:pt>
    <dgm:pt modelId="{060AAA27-CB3D-4067-959D-D526AC9BD48B}">
      <dgm:prSet phldrT="[Text]"/>
      <dgm:spPr/>
      <dgm:t>
        <a:bodyPr/>
        <a:lstStyle/>
        <a:p>
          <a:r>
            <a:rPr lang="en-IN" b="1" dirty="0"/>
            <a:t>IIT Guwahati</a:t>
          </a:r>
        </a:p>
        <a:p>
          <a:r>
            <a:rPr lang="en-IN" b="1" dirty="0"/>
            <a:t>[2013-2014]</a:t>
          </a:r>
        </a:p>
      </dgm:t>
    </dgm:pt>
    <dgm:pt modelId="{523A144A-FE76-4EA2-BC35-40E1E0999217}" type="parTrans" cxnId="{AE8F633B-57DC-4213-8375-09940CE26126}">
      <dgm:prSet/>
      <dgm:spPr/>
      <dgm:t>
        <a:bodyPr/>
        <a:lstStyle/>
        <a:p>
          <a:endParaRPr lang="en-IN" b="1"/>
        </a:p>
      </dgm:t>
    </dgm:pt>
    <dgm:pt modelId="{156FA672-ECAC-46E1-93EB-45C99F5902D5}" type="sibTrans" cxnId="{AE8F633B-57DC-4213-8375-09940CE26126}">
      <dgm:prSet/>
      <dgm:spPr/>
      <dgm:t>
        <a:bodyPr/>
        <a:lstStyle/>
        <a:p>
          <a:endParaRPr lang="en-IN" b="1"/>
        </a:p>
      </dgm:t>
    </dgm:pt>
    <dgm:pt modelId="{AB56306D-640B-45E2-940E-EC67DF9E066C}">
      <dgm:prSet phldrT="[Text]"/>
      <dgm:spPr/>
      <dgm:t>
        <a:bodyPr/>
        <a:lstStyle/>
        <a:p>
          <a:r>
            <a:rPr lang="en-IN" b="1" dirty="0"/>
            <a:t>Assistant Professor</a:t>
          </a:r>
        </a:p>
      </dgm:t>
    </dgm:pt>
    <dgm:pt modelId="{EBC4CC85-A7DC-4887-BD82-269B035BE3E6}" type="parTrans" cxnId="{3FA796ED-A2A7-434E-9A79-59B95FA42275}">
      <dgm:prSet/>
      <dgm:spPr/>
      <dgm:t>
        <a:bodyPr/>
        <a:lstStyle/>
        <a:p>
          <a:endParaRPr lang="en-IN" b="1"/>
        </a:p>
      </dgm:t>
    </dgm:pt>
    <dgm:pt modelId="{2B3C8633-F3BF-43C0-97C3-D0B9A7A1FF15}" type="sibTrans" cxnId="{3FA796ED-A2A7-434E-9A79-59B95FA42275}">
      <dgm:prSet/>
      <dgm:spPr/>
      <dgm:t>
        <a:bodyPr/>
        <a:lstStyle/>
        <a:p>
          <a:endParaRPr lang="en-IN" b="1"/>
        </a:p>
      </dgm:t>
    </dgm:pt>
    <dgm:pt modelId="{8972BC62-8DC9-4039-805C-343214D6FFB6}">
      <dgm:prSet phldrT="[Text]"/>
      <dgm:spPr/>
      <dgm:t>
        <a:bodyPr/>
        <a:lstStyle/>
        <a:p>
          <a:r>
            <a:rPr lang="en-IN" b="1" dirty="0"/>
            <a:t>Xerox Research  [2013-2014]</a:t>
          </a:r>
        </a:p>
      </dgm:t>
    </dgm:pt>
    <dgm:pt modelId="{B56E0DCE-5DBC-4121-A487-F7ADA1414052}" type="parTrans" cxnId="{827743D8-5523-44C5-A0CD-23614AA7331C}">
      <dgm:prSet/>
      <dgm:spPr/>
      <dgm:t>
        <a:bodyPr/>
        <a:lstStyle/>
        <a:p>
          <a:endParaRPr lang="en-IN" b="1"/>
        </a:p>
      </dgm:t>
    </dgm:pt>
    <dgm:pt modelId="{498CC4E6-E5A8-4266-83FD-514FDA5B92B6}" type="sibTrans" cxnId="{827743D8-5523-44C5-A0CD-23614AA7331C}">
      <dgm:prSet/>
      <dgm:spPr/>
      <dgm:t>
        <a:bodyPr/>
        <a:lstStyle/>
        <a:p>
          <a:endParaRPr lang="en-IN" b="1"/>
        </a:p>
      </dgm:t>
    </dgm:pt>
    <dgm:pt modelId="{8E22DC0B-2BDC-4A2A-A2A5-D56769C5F726}">
      <dgm:prSet phldrT="[Text]"/>
      <dgm:spPr/>
      <dgm:t>
        <a:bodyPr/>
        <a:lstStyle/>
        <a:p>
          <a:r>
            <a:rPr lang="en-IN" b="1" dirty="0"/>
            <a:t>Research Scientist</a:t>
          </a:r>
        </a:p>
      </dgm:t>
    </dgm:pt>
    <dgm:pt modelId="{03C783FF-40FC-476D-84BC-0E4E904C1F8A}" type="parTrans" cxnId="{3595520D-21D3-4CF5-9A7A-FC647340E82F}">
      <dgm:prSet/>
      <dgm:spPr/>
      <dgm:t>
        <a:bodyPr/>
        <a:lstStyle/>
        <a:p>
          <a:endParaRPr lang="en-IN" b="1"/>
        </a:p>
      </dgm:t>
    </dgm:pt>
    <dgm:pt modelId="{19C559A3-22C8-4E37-BF2A-74CC7759E931}" type="sibTrans" cxnId="{3595520D-21D3-4CF5-9A7A-FC647340E82F}">
      <dgm:prSet/>
      <dgm:spPr/>
      <dgm:t>
        <a:bodyPr/>
        <a:lstStyle/>
        <a:p>
          <a:endParaRPr lang="en-IN" b="1"/>
        </a:p>
      </dgm:t>
    </dgm:pt>
    <dgm:pt modelId="{7EFC3ECA-887C-40F0-96FF-9CBB07B5228D}">
      <dgm:prSet phldrT="[Text]"/>
      <dgm:spPr/>
      <dgm:t>
        <a:bodyPr/>
        <a:lstStyle/>
        <a:p>
          <a:r>
            <a:rPr lang="en-IN" b="1" dirty="0"/>
            <a:t>Microsoft R&amp;D [2016-2025]</a:t>
          </a:r>
        </a:p>
      </dgm:t>
    </dgm:pt>
    <dgm:pt modelId="{D8C08339-63B8-4A28-8E9F-029BC7DBECEF}" type="parTrans" cxnId="{005081F7-1AB5-4B25-BC80-BB915068C99F}">
      <dgm:prSet/>
      <dgm:spPr/>
      <dgm:t>
        <a:bodyPr/>
        <a:lstStyle/>
        <a:p>
          <a:endParaRPr lang="en-IN" b="1"/>
        </a:p>
      </dgm:t>
    </dgm:pt>
    <dgm:pt modelId="{3F543F5C-894F-4BE2-87FA-4AD35B22D965}" type="sibTrans" cxnId="{005081F7-1AB5-4B25-BC80-BB915068C99F}">
      <dgm:prSet/>
      <dgm:spPr/>
      <dgm:t>
        <a:bodyPr/>
        <a:lstStyle/>
        <a:p>
          <a:endParaRPr lang="en-IN" b="1"/>
        </a:p>
      </dgm:t>
    </dgm:pt>
    <dgm:pt modelId="{B73D1126-A484-4BC8-BF8C-F4D11EC6E0F8}">
      <dgm:prSet phldrT="[Text]"/>
      <dgm:spPr/>
      <dgm:t>
        <a:bodyPr/>
        <a:lstStyle/>
        <a:p>
          <a:r>
            <a:rPr lang="en-IN" b="1" dirty="0"/>
            <a:t>Principal Applied Researcher</a:t>
          </a:r>
        </a:p>
      </dgm:t>
    </dgm:pt>
    <dgm:pt modelId="{0FCD7016-1227-4B0C-8A71-9DEB60CB1234}" type="parTrans" cxnId="{D928080B-316F-4C4F-93B4-AB052D65DC75}">
      <dgm:prSet/>
      <dgm:spPr/>
      <dgm:t>
        <a:bodyPr/>
        <a:lstStyle/>
        <a:p>
          <a:endParaRPr lang="en-IN" b="1"/>
        </a:p>
      </dgm:t>
    </dgm:pt>
    <dgm:pt modelId="{D9BA2760-6EB1-4ED4-B581-D4207AA0E71B}" type="sibTrans" cxnId="{D928080B-316F-4C4F-93B4-AB052D65DC75}">
      <dgm:prSet/>
      <dgm:spPr/>
      <dgm:t>
        <a:bodyPr/>
        <a:lstStyle/>
        <a:p>
          <a:endParaRPr lang="en-IN" b="1"/>
        </a:p>
      </dgm:t>
    </dgm:pt>
    <dgm:pt modelId="{BEF904FF-079D-4A2F-AEF6-DF713AAA64C3}">
      <dgm:prSet phldrT="[Text]"/>
      <dgm:spPr/>
      <dgm:t>
        <a:bodyPr/>
        <a:lstStyle/>
        <a:p>
          <a:r>
            <a:rPr lang="en-IN" b="1" dirty="0"/>
            <a:t>IIT Hyderabad [2025 – till now]</a:t>
          </a:r>
        </a:p>
      </dgm:t>
    </dgm:pt>
    <dgm:pt modelId="{05B769D8-8BB6-494E-B527-2935CAE88702}" type="parTrans" cxnId="{AA4162CD-46A7-4F37-A5AA-D535878C2C88}">
      <dgm:prSet/>
      <dgm:spPr/>
      <dgm:t>
        <a:bodyPr/>
        <a:lstStyle/>
        <a:p>
          <a:endParaRPr lang="en-IN" b="1"/>
        </a:p>
      </dgm:t>
    </dgm:pt>
    <dgm:pt modelId="{B7F5AEDF-8C28-46C0-8E83-2AB2CB0FC20E}" type="sibTrans" cxnId="{AA4162CD-46A7-4F37-A5AA-D535878C2C88}">
      <dgm:prSet/>
      <dgm:spPr/>
      <dgm:t>
        <a:bodyPr/>
        <a:lstStyle/>
        <a:p>
          <a:endParaRPr lang="en-IN" b="1"/>
        </a:p>
      </dgm:t>
    </dgm:pt>
    <dgm:pt modelId="{1C8A9514-1DC1-4632-A86C-23FCC1799C93}">
      <dgm:prSet phldrT="[Text]"/>
      <dgm:spPr/>
      <dgm:t>
        <a:bodyPr/>
        <a:lstStyle/>
        <a:p>
          <a:r>
            <a:rPr lang="en-IN" b="1" dirty="0"/>
            <a:t>Associate Professor</a:t>
          </a:r>
        </a:p>
      </dgm:t>
    </dgm:pt>
    <dgm:pt modelId="{F1E98196-A8D5-449D-969A-5F848CFB2F61}" type="parTrans" cxnId="{46F1DF21-D741-4A13-9B01-5B96D4EDBD6C}">
      <dgm:prSet/>
      <dgm:spPr/>
      <dgm:t>
        <a:bodyPr/>
        <a:lstStyle/>
        <a:p>
          <a:endParaRPr lang="en-IN" b="1"/>
        </a:p>
      </dgm:t>
    </dgm:pt>
    <dgm:pt modelId="{F782DB91-6A41-4A50-8006-2B0437FEBF1D}" type="sibTrans" cxnId="{46F1DF21-D741-4A13-9B01-5B96D4EDBD6C}">
      <dgm:prSet/>
      <dgm:spPr/>
      <dgm:t>
        <a:bodyPr/>
        <a:lstStyle/>
        <a:p>
          <a:endParaRPr lang="en-IN" b="1"/>
        </a:p>
      </dgm:t>
    </dgm:pt>
    <dgm:pt modelId="{79B2AD31-02A9-4548-8048-919954EB5407}" type="pres">
      <dgm:prSet presAssocID="{9BA28E5A-0F7F-468C-896A-B5E0BC630B2D}" presName="Name0" presStyleCnt="0">
        <dgm:presLayoutVars>
          <dgm:dir/>
          <dgm:animLvl val="lvl"/>
          <dgm:resizeHandles val="exact"/>
        </dgm:presLayoutVars>
      </dgm:prSet>
      <dgm:spPr/>
    </dgm:pt>
    <dgm:pt modelId="{D66ADCE5-52AA-42BB-A54C-A2DCFD9661D1}" type="pres">
      <dgm:prSet presAssocID="{4214FECE-CF21-4A63-8E0B-AB48B3F3E85C}" presName="linNode" presStyleCnt="0"/>
      <dgm:spPr/>
    </dgm:pt>
    <dgm:pt modelId="{1760AFEB-F162-4DC1-BAE7-B89792159DF8}" type="pres">
      <dgm:prSet presAssocID="{4214FECE-CF21-4A63-8E0B-AB48B3F3E85C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8F7A442E-B7C0-498C-B499-93BD07A96A3A}" type="pres">
      <dgm:prSet presAssocID="{4214FECE-CF21-4A63-8E0B-AB48B3F3E85C}" presName="descendantText" presStyleLbl="alignAccFollowNode1" presStyleIdx="0" presStyleCnt="5">
        <dgm:presLayoutVars>
          <dgm:bulletEnabled val="1"/>
        </dgm:presLayoutVars>
      </dgm:prSet>
      <dgm:spPr/>
    </dgm:pt>
    <dgm:pt modelId="{D5D5B00F-093A-40A5-8334-A4939BAC9EF2}" type="pres">
      <dgm:prSet presAssocID="{472DB44E-2D35-4468-B72A-BF1CBF647093}" presName="sp" presStyleCnt="0"/>
      <dgm:spPr/>
    </dgm:pt>
    <dgm:pt modelId="{433E3DE7-BDF4-408F-9303-8343676CDBC2}" type="pres">
      <dgm:prSet presAssocID="{060AAA27-CB3D-4067-959D-D526AC9BD48B}" presName="linNode" presStyleCnt="0"/>
      <dgm:spPr/>
    </dgm:pt>
    <dgm:pt modelId="{83A4E8EE-70CB-4345-B74A-1422B5344614}" type="pres">
      <dgm:prSet presAssocID="{060AAA27-CB3D-4067-959D-D526AC9BD48B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E427D5E6-1BE4-407F-AC54-30840761C9DA}" type="pres">
      <dgm:prSet presAssocID="{060AAA27-CB3D-4067-959D-D526AC9BD48B}" presName="descendantText" presStyleLbl="alignAccFollowNode1" presStyleIdx="1" presStyleCnt="5">
        <dgm:presLayoutVars>
          <dgm:bulletEnabled val="1"/>
        </dgm:presLayoutVars>
      </dgm:prSet>
      <dgm:spPr/>
    </dgm:pt>
    <dgm:pt modelId="{02DE482F-1824-4FEA-AE30-8922F465653C}" type="pres">
      <dgm:prSet presAssocID="{156FA672-ECAC-46E1-93EB-45C99F5902D5}" presName="sp" presStyleCnt="0"/>
      <dgm:spPr/>
    </dgm:pt>
    <dgm:pt modelId="{E7D5E607-13D0-4BBF-B89E-361F8DB1521A}" type="pres">
      <dgm:prSet presAssocID="{8972BC62-8DC9-4039-805C-343214D6FFB6}" presName="linNode" presStyleCnt="0"/>
      <dgm:spPr/>
    </dgm:pt>
    <dgm:pt modelId="{DA16F97D-F3AB-4446-BB79-A478AFC25143}" type="pres">
      <dgm:prSet presAssocID="{8972BC62-8DC9-4039-805C-343214D6FFB6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189B3F36-AC6C-44C0-8445-EAF36E972FEB}" type="pres">
      <dgm:prSet presAssocID="{8972BC62-8DC9-4039-805C-343214D6FFB6}" presName="descendantText" presStyleLbl="alignAccFollowNode1" presStyleIdx="2" presStyleCnt="5">
        <dgm:presLayoutVars>
          <dgm:bulletEnabled val="1"/>
        </dgm:presLayoutVars>
      </dgm:prSet>
      <dgm:spPr/>
    </dgm:pt>
    <dgm:pt modelId="{DE10A3E4-CFA4-4D12-8E66-FA52802BFDBD}" type="pres">
      <dgm:prSet presAssocID="{498CC4E6-E5A8-4266-83FD-514FDA5B92B6}" presName="sp" presStyleCnt="0"/>
      <dgm:spPr/>
    </dgm:pt>
    <dgm:pt modelId="{7046362B-BE0B-4F7D-BE3D-A3CCFB42B082}" type="pres">
      <dgm:prSet presAssocID="{7EFC3ECA-887C-40F0-96FF-9CBB07B5228D}" presName="linNode" presStyleCnt="0"/>
      <dgm:spPr/>
    </dgm:pt>
    <dgm:pt modelId="{7231EEB7-8C26-4CD5-BEC6-A8B17BBCDBF1}" type="pres">
      <dgm:prSet presAssocID="{7EFC3ECA-887C-40F0-96FF-9CBB07B5228D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667B29D9-B009-4C42-80B7-BCE5879A4D66}" type="pres">
      <dgm:prSet presAssocID="{7EFC3ECA-887C-40F0-96FF-9CBB07B5228D}" presName="descendantText" presStyleLbl="alignAccFollowNode1" presStyleIdx="3" presStyleCnt="5">
        <dgm:presLayoutVars>
          <dgm:bulletEnabled val="1"/>
        </dgm:presLayoutVars>
      </dgm:prSet>
      <dgm:spPr/>
    </dgm:pt>
    <dgm:pt modelId="{128F47ED-BFCB-4143-91C0-8CEAE563F8A6}" type="pres">
      <dgm:prSet presAssocID="{3F543F5C-894F-4BE2-87FA-4AD35B22D965}" presName="sp" presStyleCnt="0"/>
      <dgm:spPr/>
    </dgm:pt>
    <dgm:pt modelId="{E36BDC58-BAA3-4017-86E0-4C582738DFA7}" type="pres">
      <dgm:prSet presAssocID="{BEF904FF-079D-4A2F-AEF6-DF713AAA64C3}" presName="linNode" presStyleCnt="0"/>
      <dgm:spPr/>
    </dgm:pt>
    <dgm:pt modelId="{081013D2-4735-47C8-8900-98A7CA758DD0}" type="pres">
      <dgm:prSet presAssocID="{BEF904FF-079D-4A2F-AEF6-DF713AAA64C3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09812351-988F-4972-B8BF-CC982E9382D8}" type="pres">
      <dgm:prSet presAssocID="{BEF904FF-079D-4A2F-AEF6-DF713AAA64C3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76F63608-2EF4-49EF-B5B4-DD091AAFF71E}" type="presOf" srcId="{8E22DC0B-2BDC-4A2A-A2A5-D56769C5F726}" destId="{189B3F36-AC6C-44C0-8445-EAF36E972FEB}" srcOrd="0" destOrd="0" presId="urn:microsoft.com/office/officeart/2005/8/layout/vList5"/>
    <dgm:cxn modelId="{DB876D09-0E98-4AB4-AF0E-F8785A848DB4}" type="presOf" srcId="{4214FECE-CF21-4A63-8E0B-AB48B3F3E85C}" destId="{1760AFEB-F162-4DC1-BAE7-B89792159DF8}" srcOrd="0" destOrd="0" presId="urn:microsoft.com/office/officeart/2005/8/layout/vList5"/>
    <dgm:cxn modelId="{D928080B-316F-4C4F-93B4-AB052D65DC75}" srcId="{7EFC3ECA-887C-40F0-96FF-9CBB07B5228D}" destId="{B73D1126-A484-4BC8-BF8C-F4D11EC6E0F8}" srcOrd="0" destOrd="0" parTransId="{0FCD7016-1227-4B0C-8A71-9DEB60CB1234}" sibTransId="{D9BA2760-6EB1-4ED4-B581-D4207AA0E71B}"/>
    <dgm:cxn modelId="{3595520D-21D3-4CF5-9A7A-FC647340E82F}" srcId="{8972BC62-8DC9-4039-805C-343214D6FFB6}" destId="{8E22DC0B-2BDC-4A2A-A2A5-D56769C5F726}" srcOrd="0" destOrd="0" parTransId="{03C783FF-40FC-476D-84BC-0E4E904C1F8A}" sibTransId="{19C559A3-22C8-4E37-BF2A-74CC7759E931}"/>
    <dgm:cxn modelId="{3F911616-4148-4124-88E2-54F5E8F2D6F2}" type="presOf" srcId="{9936D606-F736-46D4-84BF-E25631E4DB03}" destId="{8F7A442E-B7C0-498C-B499-93BD07A96A3A}" srcOrd="0" destOrd="0" presId="urn:microsoft.com/office/officeart/2005/8/layout/vList5"/>
    <dgm:cxn modelId="{46F1DF21-D741-4A13-9B01-5B96D4EDBD6C}" srcId="{BEF904FF-079D-4A2F-AEF6-DF713AAA64C3}" destId="{1C8A9514-1DC1-4632-A86C-23FCC1799C93}" srcOrd="0" destOrd="0" parTransId="{F1E98196-A8D5-449D-969A-5F848CFB2F61}" sibTransId="{F782DB91-6A41-4A50-8006-2B0437FEBF1D}"/>
    <dgm:cxn modelId="{1D416C25-665F-4B25-804E-A240256D8282}" srcId="{9BA28E5A-0F7F-468C-896A-B5E0BC630B2D}" destId="{4214FECE-CF21-4A63-8E0B-AB48B3F3E85C}" srcOrd="0" destOrd="0" parTransId="{37EFB1ED-22F8-4066-8A55-9D61D40AAD64}" sibTransId="{472DB44E-2D35-4468-B72A-BF1CBF647093}"/>
    <dgm:cxn modelId="{AE8F633B-57DC-4213-8375-09940CE26126}" srcId="{9BA28E5A-0F7F-468C-896A-B5E0BC630B2D}" destId="{060AAA27-CB3D-4067-959D-D526AC9BD48B}" srcOrd="1" destOrd="0" parTransId="{523A144A-FE76-4EA2-BC35-40E1E0999217}" sibTransId="{156FA672-ECAC-46E1-93EB-45C99F5902D5}"/>
    <dgm:cxn modelId="{6CCC8E3D-EB20-4898-85BF-6A5EE42BFE85}" type="presOf" srcId="{8972BC62-8DC9-4039-805C-343214D6FFB6}" destId="{DA16F97D-F3AB-4446-BB79-A478AFC25143}" srcOrd="0" destOrd="0" presId="urn:microsoft.com/office/officeart/2005/8/layout/vList5"/>
    <dgm:cxn modelId="{36B8177E-D03E-4E81-A4F8-CA739AABAECB}" type="presOf" srcId="{9BA28E5A-0F7F-468C-896A-B5E0BC630B2D}" destId="{79B2AD31-02A9-4548-8048-919954EB5407}" srcOrd="0" destOrd="0" presId="urn:microsoft.com/office/officeart/2005/8/layout/vList5"/>
    <dgm:cxn modelId="{9BA36C8D-E524-4D80-B3C0-9743F2365E7D}" type="presOf" srcId="{B73D1126-A484-4BC8-BF8C-F4D11EC6E0F8}" destId="{667B29D9-B009-4C42-80B7-BCE5879A4D66}" srcOrd="0" destOrd="0" presId="urn:microsoft.com/office/officeart/2005/8/layout/vList5"/>
    <dgm:cxn modelId="{CEF06C9F-AF70-4574-9DE8-9DFF4B55E7C9}" type="presOf" srcId="{1C8A9514-1DC1-4632-A86C-23FCC1799C93}" destId="{09812351-988F-4972-B8BF-CC982E9382D8}" srcOrd="0" destOrd="0" presId="urn:microsoft.com/office/officeart/2005/8/layout/vList5"/>
    <dgm:cxn modelId="{051F9EA5-1F68-4C3E-9F52-91073676CC28}" type="presOf" srcId="{060AAA27-CB3D-4067-959D-D526AC9BD48B}" destId="{83A4E8EE-70CB-4345-B74A-1422B5344614}" srcOrd="0" destOrd="0" presId="urn:microsoft.com/office/officeart/2005/8/layout/vList5"/>
    <dgm:cxn modelId="{36F2E0BE-075B-4CB1-8EB2-7E3B3A722AEE}" type="presOf" srcId="{BEF904FF-079D-4A2F-AEF6-DF713AAA64C3}" destId="{081013D2-4735-47C8-8900-98A7CA758DD0}" srcOrd="0" destOrd="0" presId="urn:microsoft.com/office/officeart/2005/8/layout/vList5"/>
    <dgm:cxn modelId="{AA4162CD-46A7-4F37-A5AA-D535878C2C88}" srcId="{9BA28E5A-0F7F-468C-896A-B5E0BC630B2D}" destId="{BEF904FF-079D-4A2F-AEF6-DF713AAA64C3}" srcOrd="4" destOrd="0" parTransId="{05B769D8-8BB6-494E-B527-2935CAE88702}" sibTransId="{B7F5AEDF-8C28-46C0-8E83-2AB2CB0FC20E}"/>
    <dgm:cxn modelId="{DE6EC3D2-AB3A-44F5-B383-1DDD1D7C30C3}" type="presOf" srcId="{7EFC3ECA-887C-40F0-96FF-9CBB07B5228D}" destId="{7231EEB7-8C26-4CD5-BEC6-A8B17BBCDBF1}" srcOrd="0" destOrd="0" presId="urn:microsoft.com/office/officeart/2005/8/layout/vList5"/>
    <dgm:cxn modelId="{827743D8-5523-44C5-A0CD-23614AA7331C}" srcId="{9BA28E5A-0F7F-468C-896A-B5E0BC630B2D}" destId="{8972BC62-8DC9-4039-805C-343214D6FFB6}" srcOrd="2" destOrd="0" parTransId="{B56E0DCE-5DBC-4121-A487-F7ADA1414052}" sibTransId="{498CC4E6-E5A8-4266-83FD-514FDA5B92B6}"/>
    <dgm:cxn modelId="{0CF675D8-4C80-42D7-BE70-6B1A376C3248}" type="presOf" srcId="{AB56306D-640B-45E2-940E-EC67DF9E066C}" destId="{E427D5E6-1BE4-407F-AC54-30840761C9DA}" srcOrd="0" destOrd="0" presId="urn:microsoft.com/office/officeart/2005/8/layout/vList5"/>
    <dgm:cxn modelId="{01AC35DF-CE7B-4DCF-8FF8-22CAA8DBC616}" srcId="{4214FECE-CF21-4A63-8E0B-AB48B3F3E85C}" destId="{9936D606-F736-46D4-84BF-E25631E4DB03}" srcOrd="0" destOrd="0" parTransId="{19851205-CD54-4824-B23A-B4A078AA8BFE}" sibTransId="{6CF38324-2402-4D7E-9F9D-5DBA9873CC78}"/>
    <dgm:cxn modelId="{3FA796ED-A2A7-434E-9A79-59B95FA42275}" srcId="{060AAA27-CB3D-4067-959D-D526AC9BD48B}" destId="{AB56306D-640B-45E2-940E-EC67DF9E066C}" srcOrd="0" destOrd="0" parTransId="{EBC4CC85-A7DC-4887-BD82-269B035BE3E6}" sibTransId="{2B3C8633-F3BF-43C0-97C3-D0B9A7A1FF15}"/>
    <dgm:cxn modelId="{005081F7-1AB5-4B25-BC80-BB915068C99F}" srcId="{9BA28E5A-0F7F-468C-896A-B5E0BC630B2D}" destId="{7EFC3ECA-887C-40F0-96FF-9CBB07B5228D}" srcOrd="3" destOrd="0" parTransId="{D8C08339-63B8-4A28-8E9F-029BC7DBECEF}" sibTransId="{3F543F5C-894F-4BE2-87FA-4AD35B22D965}"/>
    <dgm:cxn modelId="{1318864B-D728-43D1-B6B1-202E8D92B1DD}" type="presParOf" srcId="{79B2AD31-02A9-4548-8048-919954EB5407}" destId="{D66ADCE5-52AA-42BB-A54C-A2DCFD9661D1}" srcOrd="0" destOrd="0" presId="urn:microsoft.com/office/officeart/2005/8/layout/vList5"/>
    <dgm:cxn modelId="{A3C09CD3-A9CB-4C22-8D41-0066CF6002B4}" type="presParOf" srcId="{D66ADCE5-52AA-42BB-A54C-A2DCFD9661D1}" destId="{1760AFEB-F162-4DC1-BAE7-B89792159DF8}" srcOrd="0" destOrd="0" presId="urn:microsoft.com/office/officeart/2005/8/layout/vList5"/>
    <dgm:cxn modelId="{EBC89FFA-9575-4A58-8DE3-74AA5ABE95CB}" type="presParOf" srcId="{D66ADCE5-52AA-42BB-A54C-A2DCFD9661D1}" destId="{8F7A442E-B7C0-498C-B499-93BD07A96A3A}" srcOrd="1" destOrd="0" presId="urn:microsoft.com/office/officeart/2005/8/layout/vList5"/>
    <dgm:cxn modelId="{8D7A4BFB-5266-4BCC-B720-BD1860C7D4DF}" type="presParOf" srcId="{79B2AD31-02A9-4548-8048-919954EB5407}" destId="{D5D5B00F-093A-40A5-8334-A4939BAC9EF2}" srcOrd="1" destOrd="0" presId="urn:microsoft.com/office/officeart/2005/8/layout/vList5"/>
    <dgm:cxn modelId="{CB5D3278-E4C4-4E3D-A755-52B64EE31518}" type="presParOf" srcId="{79B2AD31-02A9-4548-8048-919954EB5407}" destId="{433E3DE7-BDF4-408F-9303-8343676CDBC2}" srcOrd="2" destOrd="0" presId="urn:microsoft.com/office/officeart/2005/8/layout/vList5"/>
    <dgm:cxn modelId="{C103A68B-4042-4352-AD1D-F03BDC16E454}" type="presParOf" srcId="{433E3DE7-BDF4-408F-9303-8343676CDBC2}" destId="{83A4E8EE-70CB-4345-B74A-1422B5344614}" srcOrd="0" destOrd="0" presId="urn:microsoft.com/office/officeart/2005/8/layout/vList5"/>
    <dgm:cxn modelId="{CF0A029F-DF64-4D78-9674-21ADCA66E7A6}" type="presParOf" srcId="{433E3DE7-BDF4-408F-9303-8343676CDBC2}" destId="{E427D5E6-1BE4-407F-AC54-30840761C9DA}" srcOrd="1" destOrd="0" presId="urn:microsoft.com/office/officeart/2005/8/layout/vList5"/>
    <dgm:cxn modelId="{CB80529A-6643-4DEE-9C9C-2E144522C9D2}" type="presParOf" srcId="{79B2AD31-02A9-4548-8048-919954EB5407}" destId="{02DE482F-1824-4FEA-AE30-8922F465653C}" srcOrd="3" destOrd="0" presId="urn:microsoft.com/office/officeart/2005/8/layout/vList5"/>
    <dgm:cxn modelId="{54A5FED4-0819-45AD-B72A-415ECEE9C071}" type="presParOf" srcId="{79B2AD31-02A9-4548-8048-919954EB5407}" destId="{E7D5E607-13D0-4BBF-B89E-361F8DB1521A}" srcOrd="4" destOrd="0" presId="urn:microsoft.com/office/officeart/2005/8/layout/vList5"/>
    <dgm:cxn modelId="{1FF3B891-630C-4FBA-AE34-F1C7DF74CCB1}" type="presParOf" srcId="{E7D5E607-13D0-4BBF-B89E-361F8DB1521A}" destId="{DA16F97D-F3AB-4446-BB79-A478AFC25143}" srcOrd="0" destOrd="0" presId="urn:microsoft.com/office/officeart/2005/8/layout/vList5"/>
    <dgm:cxn modelId="{5F2EEED1-89F0-40EA-8D48-F60292B25217}" type="presParOf" srcId="{E7D5E607-13D0-4BBF-B89E-361F8DB1521A}" destId="{189B3F36-AC6C-44C0-8445-EAF36E972FEB}" srcOrd="1" destOrd="0" presId="urn:microsoft.com/office/officeart/2005/8/layout/vList5"/>
    <dgm:cxn modelId="{1D3AAF26-A8CE-439A-9ED0-4EA2657E4F9A}" type="presParOf" srcId="{79B2AD31-02A9-4548-8048-919954EB5407}" destId="{DE10A3E4-CFA4-4D12-8E66-FA52802BFDBD}" srcOrd="5" destOrd="0" presId="urn:microsoft.com/office/officeart/2005/8/layout/vList5"/>
    <dgm:cxn modelId="{323639DD-C396-4984-BBC4-79E323321652}" type="presParOf" srcId="{79B2AD31-02A9-4548-8048-919954EB5407}" destId="{7046362B-BE0B-4F7D-BE3D-A3CCFB42B082}" srcOrd="6" destOrd="0" presId="urn:microsoft.com/office/officeart/2005/8/layout/vList5"/>
    <dgm:cxn modelId="{A7D2EA2A-C083-45AA-BE85-A0A96F67F89F}" type="presParOf" srcId="{7046362B-BE0B-4F7D-BE3D-A3CCFB42B082}" destId="{7231EEB7-8C26-4CD5-BEC6-A8B17BBCDBF1}" srcOrd="0" destOrd="0" presId="urn:microsoft.com/office/officeart/2005/8/layout/vList5"/>
    <dgm:cxn modelId="{6D897658-F7F8-46FA-9BDD-F4162157EEDC}" type="presParOf" srcId="{7046362B-BE0B-4F7D-BE3D-A3CCFB42B082}" destId="{667B29D9-B009-4C42-80B7-BCE5879A4D66}" srcOrd="1" destOrd="0" presId="urn:microsoft.com/office/officeart/2005/8/layout/vList5"/>
    <dgm:cxn modelId="{1F5973A6-7C20-4AA5-870D-6106EC2CAE33}" type="presParOf" srcId="{79B2AD31-02A9-4548-8048-919954EB5407}" destId="{128F47ED-BFCB-4143-91C0-8CEAE563F8A6}" srcOrd="7" destOrd="0" presId="urn:microsoft.com/office/officeart/2005/8/layout/vList5"/>
    <dgm:cxn modelId="{66808762-84D0-477D-B9C4-10FACD30C7E4}" type="presParOf" srcId="{79B2AD31-02A9-4548-8048-919954EB5407}" destId="{E36BDC58-BAA3-4017-86E0-4C582738DFA7}" srcOrd="8" destOrd="0" presId="urn:microsoft.com/office/officeart/2005/8/layout/vList5"/>
    <dgm:cxn modelId="{513066D3-196F-4471-94B2-38A7FC658DBF}" type="presParOf" srcId="{E36BDC58-BAA3-4017-86E0-4C582738DFA7}" destId="{081013D2-4735-47C8-8900-98A7CA758DD0}" srcOrd="0" destOrd="0" presId="urn:microsoft.com/office/officeart/2005/8/layout/vList5"/>
    <dgm:cxn modelId="{2C77DADF-6054-4078-9BC8-98E71C98023D}" type="presParOf" srcId="{E36BDC58-BAA3-4017-86E0-4C582738DFA7}" destId="{09812351-988F-4972-B8BF-CC982E9382D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FB154E-CA65-4AF7-A24E-BFF369E4E043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F8335B9-11CD-474A-8F9C-57129C2F9B5D}">
      <dgm:prSet/>
      <dgm:spPr/>
      <dgm:t>
        <a:bodyPr/>
        <a:lstStyle/>
        <a:p>
          <a:pPr>
            <a:defRPr b="1"/>
          </a:pPr>
          <a:r>
            <a:rPr lang="en-US" b="1"/>
            <a:t>Do’s</a:t>
          </a:r>
          <a:endParaRPr lang="en-US"/>
        </a:p>
      </dgm:t>
    </dgm:pt>
    <dgm:pt modelId="{398D4BF9-7473-4BDD-B176-2D8B41CA4E28}" type="parTrans" cxnId="{6C758930-98F1-4F40-9AF6-5564DF01F7A4}">
      <dgm:prSet/>
      <dgm:spPr/>
      <dgm:t>
        <a:bodyPr/>
        <a:lstStyle/>
        <a:p>
          <a:endParaRPr lang="en-US"/>
        </a:p>
      </dgm:t>
    </dgm:pt>
    <dgm:pt modelId="{8A30E5B9-1629-41B5-B14E-D17BE0CB2205}" type="sibTrans" cxnId="{6C758930-98F1-4F40-9AF6-5564DF01F7A4}">
      <dgm:prSet/>
      <dgm:spPr/>
      <dgm:t>
        <a:bodyPr/>
        <a:lstStyle/>
        <a:p>
          <a:endParaRPr lang="en-US"/>
        </a:p>
      </dgm:t>
    </dgm:pt>
    <dgm:pt modelId="{4F25C3D1-EED6-4019-BF9E-D9819C047BAC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Submit </a:t>
          </a:r>
          <a:r>
            <a:rPr lang="en-US" b="1" dirty="0"/>
            <a:t>your own original work</a:t>
          </a:r>
          <a:r>
            <a:rPr lang="en-US" dirty="0"/>
            <a:t> for all assignments and tests.</a:t>
          </a:r>
        </a:p>
      </dgm:t>
    </dgm:pt>
    <dgm:pt modelId="{03DF4D0E-A471-4F92-9A27-01CA47CB5B93}" type="parTrans" cxnId="{DC7CAEF2-8064-4FF2-8FE9-FE7796AC5156}">
      <dgm:prSet/>
      <dgm:spPr/>
      <dgm:t>
        <a:bodyPr/>
        <a:lstStyle/>
        <a:p>
          <a:endParaRPr lang="en-US"/>
        </a:p>
      </dgm:t>
    </dgm:pt>
    <dgm:pt modelId="{FAA0C0F4-BCB9-494C-9A60-E97AC5B686D2}" type="sibTrans" cxnId="{DC7CAEF2-8064-4FF2-8FE9-FE7796AC5156}">
      <dgm:prSet/>
      <dgm:spPr/>
      <dgm:t>
        <a:bodyPr/>
        <a:lstStyle/>
        <a:p>
          <a:endParaRPr lang="en-US"/>
        </a:p>
      </dgm:t>
    </dgm:pt>
    <dgm:pt modelId="{DA714813-AFFA-4018-93FF-09B2B80B3D7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Engage in </a:t>
          </a:r>
          <a:r>
            <a:rPr lang="en-US" b="1"/>
            <a:t>collaborative learning</a:t>
          </a:r>
          <a:r>
            <a:rPr lang="en-US"/>
            <a:t> outside formal assignments.</a:t>
          </a:r>
        </a:p>
      </dgm:t>
    </dgm:pt>
    <dgm:pt modelId="{577F8C42-B210-44B4-84D0-EFA6D05850A8}" type="parTrans" cxnId="{485BCF3C-59CA-4AD5-AE7C-509A5F595A03}">
      <dgm:prSet/>
      <dgm:spPr/>
      <dgm:t>
        <a:bodyPr/>
        <a:lstStyle/>
        <a:p>
          <a:endParaRPr lang="en-US"/>
        </a:p>
      </dgm:t>
    </dgm:pt>
    <dgm:pt modelId="{069151F0-BDE6-4629-AD62-17E719753E47}" type="sibTrans" cxnId="{485BCF3C-59CA-4AD5-AE7C-509A5F595A03}">
      <dgm:prSet/>
      <dgm:spPr/>
      <dgm:t>
        <a:bodyPr/>
        <a:lstStyle/>
        <a:p>
          <a:endParaRPr lang="en-US"/>
        </a:p>
      </dgm:t>
    </dgm:pt>
    <dgm:pt modelId="{5B261D0E-9638-4DFB-BBCF-FB86F47D4C8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Ask questions and seek clarification from instructors or TAs when in doubt.</a:t>
          </a:r>
        </a:p>
      </dgm:t>
    </dgm:pt>
    <dgm:pt modelId="{D4A02878-DA6B-42B8-9C2D-E3DAE94DFBE6}" type="parTrans" cxnId="{148EBEF4-836C-40A9-B597-C05CD4560A9F}">
      <dgm:prSet/>
      <dgm:spPr/>
      <dgm:t>
        <a:bodyPr/>
        <a:lstStyle/>
        <a:p>
          <a:endParaRPr lang="en-US"/>
        </a:p>
      </dgm:t>
    </dgm:pt>
    <dgm:pt modelId="{D3CB274A-943B-4975-8AAB-A8C551EE3EFD}" type="sibTrans" cxnId="{148EBEF4-836C-40A9-B597-C05CD4560A9F}">
      <dgm:prSet/>
      <dgm:spPr/>
      <dgm:t>
        <a:bodyPr/>
        <a:lstStyle/>
        <a:p>
          <a:endParaRPr lang="en-US"/>
        </a:p>
      </dgm:t>
    </dgm:pt>
    <dgm:pt modelId="{9E9FC92F-9CF1-4784-8F94-B4AFBE8175D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Participate actively in class discussions and exercises.</a:t>
          </a:r>
        </a:p>
      </dgm:t>
    </dgm:pt>
    <dgm:pt modelId="{A407CCF9-AB0B-4E8C-B011-82970D7A9FA3}" type="parTrans" cxnId="{DC7986CC-AEF7-41F3-9AEA-8A008323C4DC}">
      <dgm:prSet/>
      <dgm:spPr/>
      <dgm:t>
        <a:bodyPr/>
        <a:lstStyle/>
        <a:p>
          <a:endParaRPr lang="en-US"/>
        </a:p>
      </dgm:t>
    </dgm:pt>
    <dgm:pt modelId="{D94E9839-8561-4E1E-BF18-F076E2A20CF4}" type="sibTrans" cxnId="{DC7986CC-AEF7-41F3-9AEA-8A008323C4DC}">
      <dgm:prSet/>
      <dgm:spPr/>
      <dgm:t>
        <a:bodyPr/>
        <a:lstStyle/>
        <a:p>
          <a:endParaRPr lang="en-US"/>
        </a:p>
      </dgm:t>
    </dgm:pt>
    <dgm:pt modelId="{30256B3D-5AA2-4F7B-AEED-078B85BC4AA8}">
      <dgm:prSet/>
      <dgm:spPr/>
      <dgm:t>
        <a:bodyPr/>
        <a:lstStyle/>
        <a:p>
          <a:pPr>
            <a:defRPr b="1"/>
          </a:pPr>
          <a:r>
            <a:rPr lang="en-US" b="1"/>
            <a:t>Don’ts</a:t>
          </a:r>
          <a:endParaRPr lang="en-US"/>
        </a:p>
      </dgm:t>
    </dgm:pt>
    <dgm:pt modelId="{E03B084C-96E9-4C42-8CCB-F997F2EC596C}" type="parTrans" cxnId="{E78AC835-080C-4308-AE84-93464B745028}">
      <dgm:prSet/>
      <dgm:spPr/>
      <dgm:t>
        <a:bodyPr/>
        <a:lstStyle/>
        <a:p>
          <a:endParaRPr lang="en-US"/>
        </a:p>
      </dgm:t>
    </dgm:pt>
    <dgm:pt modelId="{9C0EA9C4-6564-4BF2-AC33-B85B903BACE1}" type="sibTrans" cxnId="{E78AC835-080C-4308-AE84-93464B745028}">
      <dgm:prSet/>
      <dgm:spPr/>
      <dgm:t>
        <a:bodyPr/>
        <a:lstStyle/>
        <a:p>
          <a:endParaRPr lang="en-US"/>
        </a:p>
      </dgm:t>
    </dgm:pt>
    <dgm:pt modelId="{D1B6AE25-C2D0-4BDC-B8E8-31C27CC0D39A}">
      <dgm:prSet/>
      <dgm:spPr/>
      <dgm:t>
        <a:bodyPr/>
        <a:lstStyle/>
        <a:p>
          <a:r>
            <a:rPr lang="en-US" b="1" dirty="0"/>
            <a:t>Do not copy</a:t>
          </a:r>
          <a:r>
            <a:rPr lang="en-US" dirty="0"/>
            <a:t> assignments or test answers from anywhere— this will result in a  </a:t>
          </a:r>
          <a:r>
            <a:rPr lang="en-US" b="1" dirty="0"/>
            <a:t>0</a:t>
          </a:r>
          <a:r>
            <a:rPr lang="en-US" dirty="0"/>
            <a:t>.</a:t>
          </a:r>
        </a:p>
      </dgm:t>
    </dgm:pt>
    <dgm:pt modelId="{D0ED48A8-0EE4-42C6-813E-963CFD6BCE9E}" type="parTrans" cxnId="{D005F8AB-CDDA-40E0-B2AE-F0AD20F19797}">
      <dgm:prSet/>
      <dgm:spPr/>
      <dgm:t>
        <a:bodyPr/>
        <a:lstStyle/>
        <a:p>
          <a:endParaRPr lang="en-US"/>
        </a:p>
      </dgm:t>
    </dgm:pt>
    <dgm:pt modelId="{BDC3AB54-EFA9-4457-804B-C12DFF43D9CD}" type="sibTrans" cxnId="{D005F8AB-CDDA-40E0-B2AE-F0AD20F19797}">
      <dgm:prSet/>
      <dgm:spPr/>
      <dgm:t>
        <a:bodyPr/>
        <a:lstStyle/>
        <a:p>
          <a:endParaRPr lang="en-US"/>
        </a:p>
      </dgm:t>
    </dgm:pt>
    <dgm:pt modelId="{C0207BB4-2646-443E-8E73-2D2648DEA800}">
      <dgm:prSet/>
      <dgm:spPr/>
      <dgm:t>
        <a:bodyPr/>
        <a:lstStyle/>
        <a:p>
          <a:r>
            <a:rPr lang="en-US"/>
            <a:t>Avoid any form of </a:t>
          </a:r>
          <a:r>
            <a:rPr lang="en-US" b="1"/>
            <a:t>plagiarism</a:t>
          </a:r>
          <a:r>
            <a:rPr lang="en-US"/>
            <a:t> .</a:t>
          </a:r>
        </a:p>
      </dgm:t>
    </dgm:pt>
    <dgm:pt modelId="{59FDE393-C6AC-4553-9818-D18672D444BD}" type="parTrans" cxnId="{0A198ED8-9F40-46DD-BDE6-A9DBC747398B}">
      <dgm:prSet/>
      <dgm:spPr/>
      <dgm:t>
        <a:bodyPr/>
        <a:lstStyle/>
        <a:p>
          <a:endParaRPr lang="en-US"/>
        </a:p>
      </dgm:t>
    </dgm:pt>
    <dgm:pt modelId="{7D2FD3F6-2551-42C6-8B39-F25DBDED1F3E}" type="sibTrans" cxnId="{0A198ED8-9F40-46DD-BDE6-A9DBC747398B}">
      <dgm:prSet/>
      <dgm:spPr/>
      <dgm:t>
        <a:bodyPr/>
        <a:lstStyle/>
        <a:p>
          <a:endParaRPr lang="en-US"/>
        </a:p>
      </dgm:t>
    </dgm:pt>
    <dgm:pt modelId="{102A3544-826D-4B68-9550-6326AC02A934}">
      <dgm:prSet/>
      <dgm:spPr/>
      <dgm:t>
        <a:bodyPr/>
        <a:lstStyle/>
        <a:p>
          <a:r>
            <a:rPr lang="en-US" b="1" dirty="0"/>
            <a:t>No mobile phones</a:t>
          </a:r>
          <a:r>
            <a:rPr lang="en-US" dirty="0"/>
            <a:t> or electronic distractions during class.</a:t>
          </a:r>
        </a:p>
      </dgm:t>
    </dgm:pt>
    <dgm:pt modelId="{F126AFD4-E902-472E-AF0D-D89E44105548}" type="parTrans" cxnId="{F33CC31B-7135-44B0-AE76-FA9F131031F0}">
      <dgm:prSet/>
      <dgm:spPr/>
      <dgm:t>
        <a:bodyPr/>
        <a:lstStyle/>
        <a:p>
          <a:endParaRPr lang="en-US"/>
        </a:p>
      </dgm:t>
    </dgm:pt>
    <dgm:pt modelId="{99012597-81E3-46B7-B670-D1B57451D8E0}" type="sibTrans" cxnId="{F33CC31B-7135-44B0-AE76-FA9F131031F0}">
      <dgm:prSet/>
      <dgm:spPr/>
      <dgm:t>
        <a:bodyPr/>
        <a:lstStyle/>
        <a:p>
          <a:endParaRPr lang="en-US"/>
        </a:p>
      </dgm:t>
    </dgm:pt>
    <dgm:pt modelId="{BCB2260C-01B8-4942-9927-8EBCD9C3114A}">
      <dgm:prSet/>
      <dgm:spPr/>
      <dgm:t>
        <a:bodyPr/>
        <a:lstStyle/>
        <a:p>
          <a:r>
            <a:rPr lang="en-US" b="1"/>
            <a:t>Do not share your submissions</a:t>
          </a:r>
          <a:r>
            <a:rPr lang="en-US"/>
            <a:t> with others; both the sharer and the copier will receive a </a:t>
          </a:r>
          <a:r>
            <a:rPr lang="en-US" b="1"/>
            <a:t>0</a:t>
          </a:r>
          <a:r>
            <a:rPr lang="en-US"/>
            <a:t>.</a:t>
          </a:r>
        </a:p>
      </dgm:t>
    </dgm:pt>
    <dgm:pt modelId="{A399BD31-F23D-4B65-82F9-34B389ABC030}" type="parTrans" cxnId="{2D029B54-848B-49F6-8ACC-32CA02B8E4F3}">
      <dgm:prSet/>
      <dgm:spPr/>
      <dgm:t>
        <a:bodyPr/>
        <a:lstStyle/>
        <a:p>
          <a:endParaRPr lang="en-US"/>
        </a:p>
      </dgm:t>
    </dgm:pt>
    <dgm:pt modelId="{B2B885D2-551E-4DF6-AF4F-F6BB0B05B76A}" type="sibTrans" cxnId="{2D029B54-848B-49F6-8ACC-32CA02B8E4F3}">
      <dgm:prSet/>
      <dgm:spPr/>
      <dgm:t>
        <a:bodyPr/>
        <a:lstStyle/>
        <a:p>
          <a:endParaRPr lang="en-US"/>
        </a:p>
      </dgm:t>
    </dgm:pt>
    <dgm:pt modelId="{9FA28405-DD47-4148-A14A-536A85296C22}" type="pres">
      <dgm:prSet presAssocID="{8CFB154E-CA65-4AF7-A24E-BFF369E4E043}" presName="linear" presStyleCnt="0">
        <dgm:presLayoutVars>
          <dgm:dir/>
          <dgm:animLvl val="lvl"/>
          <dgm:resizeHandles val="exact"/>
        </dgm:presLayoutVars>
      </dgm:prSet>
      <dgm:spPr/>
    </dgm:pt>
    <dgm:pt modelId="{AF2EBA80-8E62-43BF-8890-E3C8AF865F80}" type="pres">
      <dgm:prSet presAssocID="{DF8335B9-11CD-474A-8F9C-57129C2F9B5D}" presName="parentLin" presStyleCnt="0"/>
      <dgm:spPr/>
    </dgm:pt>
    <dgm:pt modelId="{7AE4A2EE-74A4-404B-9E27-CE1BD4384682}" type="pres">
      <dgm:prSet presAssocID="{DF8335B9-11CD-474A-8F9C-57129C2F9B5D}" presName="parentLeftMargin" presStyleLbl="node1" presStyleIdx="0" presStyleCnt="2"/>
      <dgm:spPr/>
    </dgm:pt>
    <dgm:pt modelId="{230E07D7-672C-42AB-AF4D-882171F362AC}" type="pres">
      <dgm:prSet presAssocID="{DF8335B9-11CD-474A-8F9C-57129C2F9B5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B0E615-DF0D-48E5-9571-7A51F9B95962}" type="pres">
      <dgm:prSet presAssocID="{DF8335B9-11CD-474A-8F9C-57129C2F9B5D}" presName="negativeSpace" presStyleCnt="0"/>
      <dgm:spPr/>
    </dgm:pt>
    <dgm:pt modelId="{3504459F-C63E-4A9E-85EF-AD682EBDC862}" type="pres">
      <dgm:prSet presAssocID="{DF8335B9-11CD-474A-8F9C-57129C2F9B5D}" presName="childText" presStyleLbl="conFgAcc1" presStyleIdx="0" presStyleCnt="2">
        <dgm:presLayoutVars>
          <dgm:bulletEnabled val="1"/>
        </dgm:presLayoutVars>
      </dgm:prSet>
      <dgm:spPr/>
    </dgm:pt>
    <dgm:pt modelId="{C309F052-D134-4E75-86A4-EAE5E1FDBF45}" type="pres">
      <dgm:prSet presAssocID="{8A30E5B9-1629-41B5-B14E-D17BE0CB2205}" presName="spaceBetweenRectangles" presStyleCnt="0"/>
      <dgm:spPr/>
    </dgm:pt>
    <dgm:pt modelId="{D35AC451-DFF3-4411-8BA2-61AED165B1E4}" type="pres">
      <dgm:prSet presAssocID="{30256B3D-5AA2-4F7B-AEED-078B85BC4AA8}" presName="parentLin" presStyleCnt="0"/>
      <dgm:spPr/>
    </dgm:pt>
    <dgm:pt modelId="{428DECFF-4221-43B9-A085-B2436DBB6E42}" type="pres">
      <dgm:prSet presAssocID="{30256B3D-5AA2-4F7B-AEED-078B85BC4AA8}" presName="parentLeftMargin" presStyleLbl="node1" presStyleIdx="0" presStyleCnt="2"/>
      <dgm:spPr/>
    </dgm:pt>
    <dgm:pt modelId="{D4415085-D059-49C8-9821-A7E5EDAA623D}" type="pres">
      <dgm:prSet presAssocID="{30256B3D-5AA2-4F7B-AEED-078B85BC4AA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0A627B9-EA4A-4714-9D87-4790856D58C4}" type="pres">
      <dgm:prSet presAssocID="{30256B3D-5AA2-4F7B-AEED-078B85BC4AA8}" presName="negativeSpace" presStyleCnt="0"/>
      <dgm:spPr/>
    </dgm:pt>
    <dgm:pt modelId="{DB19123B-1B95-440C-BDDD-687F15F3A7C6}" type="pres">
      <dgm:prSet presAssocID="{30256B3D-5AA2-4F7B-AEED-078B85BC4AA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33CC31B-7135-44B0-AE76-FA9F131031F0}" srcId="{30256B3D-5AA2-4F7B-AEED-078B85BC4AA8}" destId="{102A3544-826D-4B68-9550-6326AC02A934}" srcOrd="2" destOrd="0" parTransId="{F126AFD4-E902-472E-AF0D-D89E44105548}" sibTransId="{99012597-81E3-46B7-B670-D1B57451D8E0}"/>
    <dgm:cxn modelId="{BEA66820-AC94-4DD7-B7F6-B3C33B50528D}" type="presOf" srcId="{102A3544-826D-4B68-9550-6326AC02A934}" destId="{DB19123B-1B95-440C-BDDD-687F15F3A7C6}" srcOrd="0" destOrd="2" presId="urn:microsoft.com/office/officeart/2005/8/layout/list1"/>
    <dgm:cxn modelId="{EC7A282D-DD52-4E27-856A-A2A6173BFD63}" type="presOf" srcId="{8CFB154E-CA65-4AF7-A24E-BFF369E4E043}" destId="{9FA28405-DD47-4148-A14A-536A85296C22}" srcOrd="0" destOrd="0" presId="urn:microsoft.com/office/officeart/2005/8/layout/list1"/>
    <dgm:cxn modelId="{6C758930-98F1-4F40-9AF6-5564DF01F7A4}" srcId="{8CFB154E-CA65-4AF7-A24E-BFF369E4E043}" destId="{DF8335B9-11CD-474A-8F9C-57129C2F9B5D}" srcOrd="0" destOrd="0" parTransId="{398D4BF9-7473-4BDD-B176-2D8B41CA4E28}" sibTransId="{8A30E5B9-1629-41B5-B14E-D17BE0CB2205}"/>
    <dgm:cxn modelId="{E78AC835-080C-4308-AE84-93464B745028}" srcId="{8CFB154E-CA65-4AF7-A24E-BFF369E4E043}" destId="{30256B3D-5AA2-4F7B-AEED-078B85BC4AA8}" srcOrd="1" destOrd="0" parTransId="{E03B084C-96E9-4C42-8CCB-F997F2EC596C}" sibTransId="{9C0EA9C4-6564-4BF2-AC33-B85B903BACE1}"/>
    <dgm:cxn modelId="{485BCF3C-59CA-4AD5-AE7C-509A5F595A03}" srcId="{DF8335B9-11CD-474A-8F9C-57129C2F9B5D}" destId="{DA714813-AFFA-4018-93FF-09B2B80B3D78}" srcOrd="1" destOrd="0" parTransId="{577F8C42-B210-44B4-84D0-EFA6D05850A8}" sibTransId="{069151F0-BDE6-4629-AD62-17E719753E47}"/>
    <dgm:cxn modelId="{8DA80446-8468-49BD-A257-E3990CF49E44}" type="presOf" srcId="{30256B3D-5AA2-4F7B-AEED-078B85BC4AA8}" destId="{D4415085-D059-49C8-9821-A7E5EDAA623D}" srcOrd="1" destOrd="0" presId="urn:microsoft.com/office/officeart/2005/8/layout/list1"/>
    <dgm:cxn modelId="{3381446F-977F-475F-AD5B-B918755141BD}" type="presOf" srcId="{C0207BB4-2646-443E-8E73-2D2648DEA800}" destId="{DB19123B-1B95-440C-BDDD-687F15F3A7C6}" srcOrd="0" destOrd="1" presId="urn:microsoft.com/office/officeart/2005/8/layout/list1"/>
    <dgm:cxn modelId="{2D029B54-848B-49F6-8ACC-32CA02B8E4F3}" srcId="{30256B3D-5AA2-4F7B-AEED-078B85BC4AA8}" destId="{BCB2260C-01B8-4942-9927-8EBCD9C3114A}" srcOrd="3" destOrd="0" parTransId="{A399BD31-F23D-4B65-82F9-34B389ABC030}" sibTransId="{B2B885D2-551E-4DF6-AF4F-F6BB0B05B76A}"/>
    <dgm:cxn modelId="{DCBF698C-C300-4A09-B706-9F99A3628C2B}" type="presOf" srcId="{DA714813-AFFA-4018-93FF-09B2B80B3D78}" destId="{3504459F-C63E-4A9E-85EF-AD682EBDC862}" srcOrd="0" destOrd="1" presId="urn:microsoft.com/office/officeart/2005/8/layout/list1"/>
    <dgm:cxn modelId="{6F11A58F-AF08-4731-BE03-E5A01A1869CE}" type="presOf" srcId="{BCB2260C-01B8-4942-9927-8EBCD9C3114A}" destId="{DB19123B-1B95-440C-BDDD-687F15F3A7C6}" srcOrd="0" destOrd="3" presId="urn:microsoft.com/office/officeart/2005/8/layout/list1"/>
    <dgm:cxn modelId="{7F07DBAB-6BA5-41B3-B190-C2CEC5E267DC}" type="presOf" srcId="{DF8335B9-11CD-474A-8F9C-57129C2F9B5D}" destId="{230E07D7-672C-42AB-AF4D-882171F362AC}" srcOrd="1" destOrd="0" presId="urn:microsoft.com/office/officeart/2005/8/layout/list1"/>
    <dgm:cxn modelId="{D005F8AB-CDDA-40E0-B2AE-F0AD20F19797}" srcId="{30256B3D-5AA2-4F7B-AEED-078B85BC4AA8}" destId="{D1B6AE25-C2D0-4BDC-B8E8-31C27CC0D39A}" srcOrd="0" destOrd="0" parTransId="{D0ED48A8-0EE4-42C6-813E-963CFD6BCE9E}" sibTransId="{BDC3AB54-EFA9-4457-804B-C12DFF43D9CD}"/>
    <dgm:cxn modelId="{C31A0EBA-CB1B-4DB6-82D9-8E18820A294C}" type="presOf" srcId="{4F25C3D1-EED6-4019-BF9E-D9819C047BAC}" destId="{3504459F-C63E-4A9E-85EF-AD682EBDC862}" srcOrd="0" destOrd="0" presId="urn:microsoft.com/office/officeart/2005/8/layout/list1"/>
    <dgm:cxn modelId="{DC7986CC-AEF7-41F3-9AEA-8A008323C4DC}" srcId="{DF8335B9-11CD-474A-8F9C-57129C2F9B5D}" destId="{9E9FC92F-9CF1-4784-8F94-B4AFBE8175D8}" srcOrd="3" destOrd="0" parTransId="{A407CCF9-AB0B-4E8C-B011-82970D7A9FA3}" sibTransId="{D94E9839-8561-4E1E-BF18-F076E2A20CF4}"/>
    <dgm:cxn modelId="{5032B7D7-5ADC-4D8D-8E2E-7F1687B40982}" type="presOf" srcId="{30256B3D-5AA2-4F7B-AEED-078B85BC4AA8}" destId="{428DECFF-4221-43B9-A085-B2436DBB6E42}" srcOrd="0" destOrd="0" presId="urn:microsoft.com/office/officeart/2005/8/layout/list1"/>
    <dgm:cxn modelId="{0A198ED8-9F40-46DD-BDE6-A9DBC747398B}" srcId="{30256B3D-5AA2-4F7B-AEED-078B85BC4AA8}" destId="{C0207BB4-2646-443E-8E73-2D2648DEA800}" srcOrd="1" destOrd="0" parTransId="{59FDE393-C6AC-4553-9818-D18672D444BD}" sibTransId="{7D2FD3F6-2551-42C6-8B39-F25DBDED1F3E}"/>
    <dgm:cxn modelId="{3E754FE7-C858-4634-9D27-C06F09412E67}" type="presOf" srcId="{D1B6AE25-C2D0-4BDC-B8E8-31C27CC0D39A}" destId="{DB19123B-1B95-440C-BDDD-687F15F3A7C6}" srcOrd="0" destOrd="0" presId="urn:microsoft.com/office/officeart/2005/8/layout/list1"/>
    <dgm:cxn modelId="{229819ED-6C4F-4438-B198-E812AB3362F8}" type="presOf" srcId="{5B261D0E-9638-4DFB-BBCF-FB86F47D4C88}" destId="{3504459F-C63E-4A9E-85EF-AD682EBDC862}" srcOrd="0" destOrd="2" presId="urn:microsoft.com/office/officeart/2005/8/layout/list1"/>
    <dgm:cxn modelId="{62ADD7ED-A3AA-4426-8C95-FCA9780C565F}" type="presOf" srcId="{9E9FC92F-9CF1-4784-8F94-B4AFBE8175D8}" destId="{3504459F-C63E-4A9E-85EF-AD682EBDC862}" srcOrd="0" destOrd="3" presId="urn:microsoft.com/office/officeart/2005/8/layout/list1"/>
    <dgm:cxn modelId="{DC7CAEF2-8064-4FF2-8FE9-FE7796AC5156}" srcId="{DF8335B9-11CD-474A-8F9C-57129C2F9B5D}" destId="{4F25C3D1-EED6-4019-BF9E-D9819C047BAC}" srcOrd="0" destOrd="0" parTransId="{03DF4D0E-A471-4F92-9A27-01CA47CB5B93}" sibTransId="{FAA0C0F4-BCB9-494C-9A60-E97AC5B686D2}"/>
    <dgm:cxn modelId="{148EBEF4-836C-40A9-B597-C05CD4560A9F}" srcId="{DF8335B9-11CD-474A-8F9C-57129C2F9B5D}" destId="{5B261D0E-9638-4DFB-BBCF-FB86F47D4C88}" srcOrd="2" destOrd="0" parTransId="{D4A02878-DA6B-42B8-9C2D-E3DAE94DFBE6}" sibTransId="{D3CB274A-943B-4975-8AAB-A8C551EE3EFD}"/>
    <dgm:cxn modelId="{FC268FFE-F8B2-4118-B919-1CB198861896}" type="presOf" srcId="{DF8335B9-11CD-474A-8F9C-57129C2F9B5D}" destId="{7AE4A2EE-74A4-404B-9E27-CE1BD4384682}" srcOrd="0" destOrd="0" presId="urn:microsoft.com/office/officeart/2005/8/layout/list1"/>
    <dgm:cxn modelId="{84C8504D-18D1-432F-A8E7-1E1ECECA44AC}" type="presParOf" srcId="{9FA28405-DD47-4148-A14A-536A85296C22}" destId="{AF2EBA80-8E62-43BF-8890-E3C8AF865F80}" srcOrd="0" destOrd="0" presId="urn:microsoft.com/office/officeart/2005/8/layout/list1"/>
    <dgm:cxn modelId="{DF26EC78-EBE0-44C2-BAD2-AF160B22E0E3}" type="presParOf" srcId="{AF2EBA80-8E62-43BF-8890-E3C8AF865F80}" destId="{7AE4A2EE-74A4-404B-9E27-CE1BD4384682}" srcOrd="0" destOrd="0" presId="urn:microsoft.com/office/officeart/2005/8/layout/list1"/>
    <dgm:cxn modelId="{387F636E-9297-447C-A68B-DBB6A3E28943}" type="presParOf" srcId="{AF2EBA80-8E62-43BF-8890-E3C8AF865F80}" destId="{230E07D7-672C-42AB-AF4D-882171F362AC}" srcOrd="1" destOrd="0" presId="urn:microsoft.com/office/officeart/2005/8/layout/list1"/>
    <dgm:cxn modelId="{36137B05-17E4-4741-AE6F-4F8A08765FA1}" type="presParOf" srcId="{9FA28405-DD47-4148-A14A-536A85296C22}" destId="{25B0E615-DF0D-48E5-9571-7A51F9B95962}" srcOrd="1" destOrd="0" presId="urn:microsoft.com/office/officeart/2005/8/layout/list1"/>
    <dgm:cxn modelId="{219B6F06-ED9C-4CFB-9747-1142E87AD74C}" type="presParOf" srcId="{9FA28405-DD47-4148-A14A-536A85296C22}" destId="{3504459F-C63E-4A9E-85EF-AD682EBDC862}" srcOrd="2" destOrd="0" presId="urn:microsoft.com/office/officeart/2005/8/layout/list1"/>
    <dgm:cxn modelId="{66694299-D55B-4AAE-AD46-0DF903AB98B5}" type="presParOf" srcId="{9FA28405-DD47-4148-A14A-536A85296C22}" destId="{C309F052-D134-4E75-86A4-EAE5E1FDBF45}" srcOrd="3" destOrd="0" presId="urn:microsoft.com/office/officeart/2005/8/layout/list1"/>
    <dgm:cxn modelId="{83E4FE4C-8A99-4720-95E5-7B630845C626}" type="presParOf" srcId="{9FA28405-DD47-4148-A14A-536A85296C22}" destId="{D35AC451-DFF3-4411-8BA2-61AED165B1E4}" srcOrd="4" destOrd="0" presId="urn:microsoft.com/office/officeart/2005/8/layout/list1"/>
    <dgm:cxn modelId="{7EAA69CA-5BCF-4916-AE30-AF1BC31A37D0}" type="presParOf" srcId="{D35AC451-DFF3-4411-8BA2-61AED165B1E4}" destId="{428DECFF-4221-43B9-A085-B2436DBB6E42}" srcOrd="0" destOrd="0" presId="urn:microsoft.com/office/officeart/2005/8/layout/list1"/>
    <dgm:cxn modelId="{6D6A8A5F-57E3-4154-AC10-B3A49429F356}" type="presParOf" srcId="{D35AC451-DFF3-4411-8BA2-61AED165B1E4}" destId="{D4415085-D059-49C8-9821-A7E5EDAA623D}" srcOrd="1" destOrd="0" presId="urn:microsoft.com/office/officeart/2005/8/layout/list1"/>
    <dgm:cxn modelId="{D2C763FD-C901-4675-AA1B-692753CA6BF0}" type="presParOf" srcId="{9FA28405-DD47-4148-A14A-536A85296C22}" destId="{80A627B9-EA4A-4714-9D87-4790856D58C4}" srcOrd="5" destOrd="0" presId="urn:microsoft.com/office/officeart/2005/8/layout/list1"/>
    <dgm:cxn modelId="{9D46FBC4-00ED-4B97-8F77-957F0F935BD1}" type="presParOf" srcId="{9FA28405-DD47-4148-A14A-536A85296C22}" destId="{DB19123B-1B95-440C-BDDD-687F15F3A7C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A593D-27DA-4021-86CC-EB459B461E6B}">
      <dsp:nvSpPr>
        <dsp:cNvPr id="0" name=""/>
        <dsp:cNvSpPr/>
      </dsp:nvSpPr>
      <dsp:spPr>
        <a:xfrm>
          <a:off x="0" y="3148"/>
          <a:ext cx="10808728" cy="6698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008649-32C9-45A9-A312-ED73339D176B}">
      <dsp:nvSpPr>
        <dsp:cNvPr id="0" name=""/>
        <dsp:cNvSpPr/>
      </dsp:nvSpPr>
      <dsp:spPr>
        <a:xfrm>
          <a:off x="202642" y="153874"/>
          <a:ext cx="368801" cy="36844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6C6E05-5FB8-4A56-82E3-7796EED467CF}">
      <dsp:nvSpPr>
        <dsp:cNvPr id="0" name=""/>
        <dsp:cNvSpPr/>
      </dsp:nvSpPr>
      <dsp:spPr>
        <a:xfrm>
          <a:off x="774087" y="3148"/>
          <a:ext cx="9999668" cy="732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44" tIns="77544" rIns="77544" bIns="7754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Requirement:</a:t>
          </a:r>
          <a:r>
            <a:rPr lang="en-US" sz="2000" kern="1200"/>
            <a:t> It is part of your course — essential to pass the exam &amp; score well</a:t>
          </a:r>
        </a:p>
      </dsp:txBody>
      <dsp:txXfrm>
        <a:off x="774087" y="3148"/>
        <a:ext cx="9999668" cy="732696"/>
      </dsp:txXfrm>
    </dsp:sp>
    <dsp:sp modelId="{F63127D8-5E18-4D40-8BE8-50E5F7154C3C}">
      <dsp:nvSpPr>
        <dsp:cNvPr id="0" name=""/>
        <dsp:cNvSpPr/>
      </dsp:nvSpPr>
      <dsp:spPr>
        <a:xfrm>
          <a:off x="0" y="919018"/>
          <a:ext cx="10808728" cy="6698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8C3C60-27C5-4867-AED9-B14884978FB5}">
      <dsp:nvSpPr>
        <dsp:cNvPr id="0" name=""/>
        <dsp:cNvSpPr/>
      </dsp:nvSpPr>
      <dsp:spPr>
        <a:xfrm>
          <a:off x="202642" y="1069744"/>
          <a:ext cx="368801" cy="36844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C92B6D-F859-4D52-A94F-E4E19556C04E}">
      <dsp:nvSpPr>
        <dsp:cNvPr id="0" name=""/>
        <dsp:cNvSpPr/>
      </dsp:nvSpPr>
      <dsp:spPr>
        <a:xfrm>
          <a:off x="774087" y="919018"/>
          <a:ext cx="9999668" cy="732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44" tIns="77544" rIns="77544" bIns="7754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Foundational Knowledge</a:t>
          </a:r>
          <a:r>
            <a:rPr lang="en-US" sz="2000" kern="1200"/>
            <a:t>: Provides a systematic understanding of how computer systems operate</a:t>
          </a:r>
        </a:p>
      </dsp:txBody>
      <dsp:txXfrm>
        <a:off x="774087" y="919018"/>
        <a:ext cx="9999668" cy="732696"/>
      </dsp:txXfrm>
    </dsp:sp>
    <dsp:sp modelId="{120F2DE6-52A5-4993-8485-57DACED3C7F5}">
      <dsp:nvSpPr>
        <dsp:cNvPr id="0" name=""/>
        <dsp:cNvSpPr/>
      </dsp:nvSpPr>
      <dsp:spPr>
        <a:xfrm>
          <a:off x="0" y="1834889"/>
          <a:ext cx="10808728" cy="6698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ACED1F-F0DD-4BCF-83A8-54AFFD51B11B}">
      <dsp:nvSpPr>
        <dsp:cNvPr id="0" name=""/>
        <dsp:cNvSpPr/>
      </dsp:nvSpPr>
      <dsp:spPr>
        <a:xfrm>
          <a:off x="202642" y="1985615"/>
          <a:ext cx="368801" cy="36844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0B521-3D94-463A-A080-A19EEB24C1DE}">
      <dsp:nvSpPr>
        <dsp:cNvPr id="0" name=""/>
        <dsp:cNvSpPr/>
      </dsp:nvSpPr>
      <dsp:spPr>
        <a:xfrm>
          <a:off x="774087" y="1834889"/>
          <a:ext cx="9999668" cy="732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44" tIns="77544" rIns="77544" bIns="7754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System Interaction</a:t>
          </a:r>
          <a:r>
            <a:rPr lang="en-US" sz="2000" kern="1200"/>
            <a:t>: Explains the mechanisms through which software applications interface with hardware resources.</a:t>
          </a:r>
        </a:p>
      </dsp:txBody>
      <dsp:txXfrm>
        <a:off x="774087" y="1834889"/>
        <a:ext cx="9999668" cy="732696"/>
      </dsp:txXfrm>
    </dsp:sp>
    <dsp:sp modelId="{BB4476FF-312B-482C-8B29-D06D8EF9F69B}">
      <dsp:nvSpPr>
        <dsp:cNvPr id="0" name=""/>
        <dsp:cNvSpPr/>
      </dsp:nvSpPr>
      <dsp:spPr>
        <a:xfrm>
          <a:off x="0" y="2750760"/>
          <a:ext cx="10808728" cy="66989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B1894-BC6D-480C-8B55-64716A6E58B6}">
      <dsp:nvSpPr>
        <dsp:cNvPr id="0" name=""/>
        <dsp:cNvSpPr/>
      </dsp:nvSpPr>
      <dsp:spPr>
        <a:xfrm>
          <a:off x="202642" y="2901486"/>
          <a:ext cx="368801" cy="36844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EE86A-5767-4035-B000-647A4EE5D985}">
      <dsp:nvSpPr>
        <dsp:cNvPr id="0" name=""/>
        <dsp:cNvSpPr/>
      </dsp:nvSpPr>
      <dsp:spPr>
        <a:xfrm>
          <a:off x="774087" y="2750760"/>
          <a:ext cx="9999668" cy="732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544" tIns="77544" rIns="77544" bIns="7754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Relevance in Contemporary Context</a:t>
          </a:r>
          <a:r>
            <a:rPr lang="en-US" sz="2000" kern="1200" dirty="0"/>
            <a:t>: Some may feel OS is “less useful in the AI era”</a:t>
          </a:r>
        </a:p>
      </dsp:txBody>
      <dsp:txXfrm>
        <a:off x="774087" y="2750760"/>
        <a:ext cx="9999668" cy="732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BC3697-5A79-4A87-9B86-3E190ECD3277}">
      <dsp:nvSpPr>
        <dsp:cNvPr id="0" name=""/>
        <dsp:cNvSpPr/>
      </dsp:nvSpPr>
      <dsp:spPr>
        <a:xfrm>
          <a:off x="-66164" y="11028"/>
          <a:ext cx="6245265" cy="16405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DB5A7-F87C-438B-B802-1F85875CD7E2}">
      <dsp:nvSpPr>
        <dsp:cNvPr id="0" name=""/>
        <dsp:cNvSpPr/>
      </dsp:nvSpPr>
      <dsp:spPr>
        <a:xfrm>
          <a:off x="430100" y="380151"/>
          <a:ext cx="904065" cy="9023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80AC4-4B9C-49DD-8867-5E3E9F4A8241}">
      <dsp:nvSpPr>
        <dsp:cNvPr id="0" name=""/>
        <dsp:cNvSpPr/>
      </dsp:nvSpPr>
      <dsp:spPr>
        <a:xfrm>
          <a:off x="1417631" y="11028"/>
          <a:ext cx="4893797" cy="1642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794" tIns="173794" rIns="173794" bIns="17379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Learn Operating System I  - the basic foundation of knowing systems to do more with less</a:t>
          </a:r>
          <a:endParaRPr lang="en-US" sz="2400" kern="1200" dirty="0"/>
        </a:p>
      </dsp:txBody>
      <dsp:txXfrm>
        <a:off x="1417631" y="11028"/>
        <a:ext cx="4893797" cy="1642150"/>
      </dsp:txXfrm>
    </dsp:sp>
    <dsp:sp modelId="{B2E5E070-32F0-4FA5-98AE-C417629246A8}">
      <dsp:nvSpPr>
        <dsp:cNvPr id="0" name=""/>
        <dsp:cNvSpPr/>
      </dsp:nvSpPr>
      <dsp:spPr>
        <a:xfrm>
          <a:off x="-66164" y="1973598"/>
          <a:ext cx="6245265" cy="16405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980191-9646-42C6-8F97-C03C7D19DB41}">
      <dsp:nvSpPr>
        <dsp:cNvPr id="0" name=""/>
        <dsp:cNvSpPr/>
      </dsp:nvSpPr>
      <dsp:spPr>
        <a:xfrm>
          <a:off x="430100" y="2342721"/>
          <a:ext cx="904065" cy="9023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2BEFC-2916-4294-8C35-89996BC11682}">
      <dsp:nvSpPr>
        <dsp:cNvPr id="0" name=""/>
        <dsp:cNvSpPr/>
      </dsp:nvSpPr>
      <dsp:spPr>
        <a:xfrm>
          <a:off x="1626228" y="1973598"/>
          <a:ext cx="4476604" cy="1642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794" tIns="173794" rIns="173794" bIns="17379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Instructor – Sandipan Dandapat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Office hour – Tuesday 2:30pm to 4pm</a:t>
          </a:r>
        </a:p>
      </dsp:txBody>
      <dsp:txXfrm>
        <a:off x="1626228" y="1973598"/>
        <a:ext cx="4476604" cy="1642150"/>
      </dsp:txXfrm>
    </dsp:sp>
    <dsp:sp modelId="{DDE197FA-B607-4A91-9B89-15A12AF90D6A}">
      <dsp:nvSpPr>
        <dsp:cNvPr id="0" name=""/>
        <dsp:cNvSpPr/>
      </dsp:nvSpPr>
      <dsp:spPr>
        <a:xfrm>
          <a:off x="-66164" y="3936168"/>
          <a:ext cx="6245265" cy="164054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6D659-6592-44DF-A3A3-3647CEEA0446}">
      <dsp:nvSpPr>
        <dsp:cNvPr id="0" name=""/>
        <dsp:cNvSpPr/>
      </dsp:nvSpPr>
      <dsp:spPr>
        <a:xfrm>
          <a:off x="430100" y="4305291"/>
          <a:ext cx="904065" cy="9023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32927-0850-4A09-B552-B97B8EC39C89}">
      <dsp:nvSpPr>
        <dsp:cNvPr id="0" name=""/>
        <dsp:cNvSpPr/>
      </dsp:nvSpPr>
      <dsp:spPr>
        <a:xfrm>
          <a:off x="1476356" y="3936168"/>
          <a:ext cx="4776349" cy="1642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794" tIns="173794" rIns="173794" bIns="17379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TAs: Amruth, Lokendra, Mayank, Pavan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{cs24mtech11007, cs24mtech11024, cs25mtech11029, cs24mtech11006}@iith.ac.in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400" kern="1200" dirty="0"/>
            <a:t> </a:t>
          </a:r>
          <a:endParaRPr lang="en-US" sz="1400" kern="1200" dirty="0"/>
        </a:p>
      </dsp:txBody>
      <dsp:txXfrm>
        <a:off x="1476356" y="3936168"/>
        <a:ext cx="4776349" cy="16421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F73038-D381-416C-96E0-A712118E71C7}">
      <dsp:nvSpPr>
        <dsp:cNvPr id="0" name=""/>
        <dsp:cNvSpPr/>
      </dsp:nvSpPr>
      <dsp:spPr>
        <a:xfrm>
          <a:off x="0" y="34328"/>
          <a:ext cx="6245265" cy="10073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What is OS? (1)</a:t>
          </a:r>
          <a:endParaRPr lang="en-US" sz="4200" kern="1200"/>
        </a:p>
      </dsp:txBody>
      <dsp:txXfrm>
        <a:off x="49176" y="83504"/>
        <a:ext cx="6146913" cy="909018"/>
      </dsp:txXfrm>
    </dsp:sp>
    <dsp:sp modelId="{FF52883F-3C35-4FA1-887E-B1D25564AC12}">
      <dsp:nvSpPr>
        <dsp:cNvPr id="0" name=""/>
        <dsp:cNvSpPr/>
      </dsp:nvSpPr>
      <dsp:spPr>
        <a:xfrm>
          <a:off x="0" y="1162658"/>
          <a:ext cx="6245265" cy="100737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System Call and ISA (2)</a:t>
          </a:r>
          <a:endParaRPr lang="en-US" sz="4200" kern="1200"/>
        </a:p>
      </dsp:txBody>
      <dsp:txXfrm>
        <a:off x="49176" y="1211834"/>
        <a:ext cx="6146913" cy="909018"/>
      </dsp:txXfrm>
    </dsp:sp>
    <dsp:sp modelId="{3ABDA77D-62FB-4C16-B562-740EA905DD2D}">
      <dsp:nvSpPr>
        <dsp:cNvPr id="0" name=""/>
        <dsp:cNvSpPr/>
      </dsp:nvSpPr>
      <dsp:spPr>
        <a:xfrm>
          <a:off x="0" y="2290988"/>
          <a:ext cx="6245265" cy="100737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Process and Threads (2)</a:t>
          </a:r>
          <a:endParaRPr lang="en-US" sz="4200" kern="1200"/>
        </a:p>
      </dsp:txBody>
      <dsp:txXfrm>
        <a:off x="49176" y="2340164"/>
        <a:ext cx="6146913" cy="909018"/>
      </dsp:txXfrm>
    </dsp:sp>
    <dsp:sp modelId="{7DCB4F36-29AF-4535-8AA5-107EB53D691B}">
      <dsp:nvSpPr>
        <dsp:cNvPr id="0" name=""/>
        <dsp:cNvSpPr/>
      </dsp:nvSpPr>
      <dsp:spPr>
        <a:xfrm>
          <a:off x="0" y="3419318"/>
          <a:ext cx="6245265" cy="100737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Memory Management (2)</a:t>
          </a:r>
          <a:endParaRPr lang="en-US" sz="4200" kern="1200"/>
        </a:p>
      </dsp:txBody>
      <dsp:txXfrm>
        <a:off x="49176" y="3468494"/>
        <a:ext cx="6146913" cy="909018"/>
      </dsp:txXfrm>
    </dsp:sp>
    <dsp:sp modelId="{49AAD85E-8089-4755-BCB6-D7A82D2EE46D}">
      <dsp:nvSpPr>
        <dsp:cNvPr id="0" name=""/>
        <dsp:cNvSpPr/>
      </dsp:nvSpPr>
      <dsp:spPr>
        <a:xfrm>
          <a:off x="0" y="4547648"/>
          <a:ext cx="6245265" cy="100737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I/O (1)</a:t>
          </a:r>
          <a:endParaRPr lang="en-US" sz="4200" kern="1200"/>
        </a:p>
      </dsp:txBody>
      <dsp:txXfrm>
        <a:off x="49176" y="4596824"/>
        <a:ext cx="6146913" cy="9090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A442E-B7C0-498C-B499-93BD07A96A3A}">
      <dsp:nvSpPr>
        <dsp:cNvPr id="0" name=""/>
        <dsp:cNvSpPr/>
      </dsp:nvSpPr>
      <dsp:spPr>
        <a:xfrm rot="5400000">
          <a:off x="6816183" y="-2945049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b="1" kern="1200" dirty="0"/>
            <a:t>PhD</a:t>
          </a:r>
          <a:endParaRPr lang="en-IN" sz="3300" b="1" kern="1200" dirty="0"/>
        </a:p>
      </dsp:txBody>
      <dsp:txXfrm rot="-5400000">
        <a:off x="3785615" y="118169"/>
        <a:ext cx="6697334" cy="603548"/>
      </dsp:txXfrm>
    </dsp:sp>
    <dsp:sp modelId="{1760AFEB-F162-4DC1-BAE7-B89792159DF8}">
      <dsp:nvSpPr>
        <dsp:cNvPr id="0" name=""/>
        <dsp:cNvSpPr/>
      </dsp:nvSpPr>
      <dsp:spPr>
        <a:xfrm>
          <a:off x="0" y="1912"/>
          <a:ext cx="3785616" cy="8360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DCU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[2009-2012]</a:t>
          </a:r>
          <a:endParaRPr lang="en-IN" sz="2000" b="1" kern="1200" dirty="0"/>
        </a:p>
      </dsp:txBody>
      <dsp:txXfrm>
        <a:off x="40813" y="42725"/>
        <a:ext cx="3703990" cy="754434"/>
      </dsp:txXfrm>
    </dsp:sp>
    <dsp:sp modelId="{E427D5E6-1BE4-407F-AC54-30840761C9DA}">
      <dsp:nvSpPr>
        <dsp:cNvPr id="0" name=""/>
        <dsp:cNvSpPr/>
      </dsp:nvSpPr>
      <dsp:spPr>
        <a:xfrm rot="5400000">
          <a:off x="6816183" y="-2067186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1684941"/>
            <a:satOff val="-5708"/>
            <a:lumOff val="-732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1684941"/>
              <a:satOff val="-5708"/>
              <a:lumOff val="-73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3300" b="1" kern="1200" dirty="0"/>
            <a:t>Assistant Professor</a:t>
          </a:r>
        </a:p>
      </dsp:txBody>
      <dsp:txXfrm rot="-5400000">
        <a:off x="3785615" y="996032"/>
        <a:ext cx="6697334" cy="603548"/>
      </dsp:txXfrm>
    </dsp:sp>
    <dsp:sp modelId="{83A4E8EE-70CB-4345-B74A-1422B5344614}">
      <dsp:nvSpPr>
        <dsp:cNvPr id="0" name=""/>
        <dsp:cNvSpPr/>
      </dsp:nvSpPr>
      <dsp:spPr>
        <a:xfrm>
          <a:off x="0" y="879775"/>
          <a:ext cx="3785616" cy="836060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IIT Guwahati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[2013-2014]</a:t>
          </a:r>
        </a:p>
      </dsp:txBody>
      <dsp:txXfrm>
        <a:off x="40813" y="920588"/>
        <a:ext cx="3703990" cy="754434"/>
      </dsp:txXfrm>
    </dsp:sp>
    <dsp:sp modelId="{189B3F36-AC6C-44C0-8445-EAF36E972FEB}">
      <dsp:nvSpPr>
        <dsp:cNvPr id="0" name=""/>
        <dsp:cNvSpPr/>
      </dsp:nvSpPr>
      <dsp:spPr>
        <a:xfrm rot="5400000">
          <a:off x="6816183" y="-1189323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3300" b="1" kern="1200" dirty="0"/>
            <a:t>Research Scientist</a:t>
          </a:r>
        </a:p>
      </dsp:txBody>
      <dsp:txXfrm rot="-5400000">
        <a:off x="3785615" y="1873895"/>
        <a:ext cx="6697334" cy="603548"/>
      </dsp:txXfrm>
    </dsp:sp>
    <dsp:sp modelId="{DA16F97D-F3AB-4446-BB79-A478AFC25143}">
      <dsp:nvSpPr>
        <dsp:cNvPr id="0" name=""/>
        <dsp:cNvSpPr/>
      </dsp:nvSpPr>
      <dsp:spPr>
        <a:xfrm>
          <a:off x="0" y="1757638"/>
          <a:ext cx="3785616" cy="83606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Xerox Research  [2013-2014]</a:t>
          </a:r>
        </a:p>
      </dsp:txBody>
      <dsp:txXfrm>
        <a:off x="40813" y="1798451"/>
        <a:ext cx="3703990" cy="754434"/>
      </dsp:txXfrm>
    </dsp:sp>
    <dsp:sp modelId="{667B29D9-B009-4C42-80B7-BCE5879A4D66}">
      <dsp:nvSpPr>
        <dsp:cNvPr id="0" name=""/>
        <dsp:cNvSpPr/>
      </dsp:nvSpPr>
      <dsp:spPr>
        <a:xfrm rot="5400000">
          <a:off x="6816183" y="-311459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5054821"/>
            <a:satOff val="-17124"/>
            <a:lumOff val="-2196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5054821"/>
              <a:satOff val="-17124"/>
              <a:lumOff val="-2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3300" b="1" kern="1200" dirty="0"/>
            <a:t>Principal Applied Researcher</a:t>
          </a:r>
        </a:p>
      </dsp:txBody>
      <dsp:txXfrm rot="-5400000">
        <a:off x="3785615" y="2751759"/>
        <a:ext cx="6697334" cy="603548"/>
      </dsp:txXfrm>
    </dsp:sp>
    <dsp:sp modelId="{7231EEB7-8C26-4CD5-BEC6-A8B17BBCDBF1}">
      <dsp:nvSpPr>
        <dsp:cNvPr id="0" name=""/>
        <dsp:cNvSpPr/>
      </dsp:nvSpPr>
      <dsp:spPr>
        <a:xfrm>
          <a:off x="0" y="2635502"/>
          <a:ext cx="3785616" cy="836060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Microsoft R&amp;D [2016-2025]</a:t>
          </a:r>
        </a:p>
      </dsp:txBody>
      <dsp:txXfrm>
        <a:off x="40813" y="2676315"/>
        <a:ext cx="3703990" cy="754434"/>
      </dsp:txXfrm>
    </dsp:sp>
    <dsp:sp modelId="{09812351-988F-4972-B8BF-CC982E9382D8}">
      <dsp:nvSpPr>
        <dsp:cNvPr id="0" name=""/>
        <dsp:cNvSpPr/>
      </dsp:nvSpPr>
      <dsp:spPr>
        <a:xfrm rot="5400000">
          <a:off x="6816183" y="566403"/>
          <a:ext cx="668848" cy="6729984"/>
        </a:xfrm>
        <a:prstGeom prst="round2Same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3300" b="1" kern="1200" dirty="0"/>
            <a:t>Associate Professor</a:t>
          </a:r>
        </a:p>
      </dsp:txBody>
      <dsp:txXfrm rot="-5400000">
        <a:off x="3785615" y="3629621"/>
        <a:ext cx="6697334" cy="603548"/>
      </dsp:txXfrm>
    </dsp:sp>
    <dsp:sp modelId="{081013D2-4735-47C8-8900-98A7CA758DD0}">
      <dsp:nvSpPr>
        <dsp:cNvPr id="0" name=""/>
        <dsp:cNvSpPr/>
      </dsp:nvSpPr>
      <dsp:spPr>
        <a:xfrm>
          <a:off x="0" y="3513365"/>
          <a:ext cx="3785616" cy="83606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 dirty="0"/>
            <a:t>IIT Hyderabad [2025 – till now]</a:t>
          </a:r>
        </a:p>
      </dsp:txBody>
      <dsp:txXfrm>
        <a:off x="40813" y="3554178"/>
        <a:ext cx="3703990" cy="7544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4459F-C63E-4A9E-85EF-AD682EBDC862}">
      <dsp:nvSpPr>
        <dsp:cNvPr id="0" name=""/>
        <dsp:cNvSpPr/>
      </dsp:nvSpPr>
      <dsp:spPr>
        <a:xfrm>
          <a:off x="0" y="482768"/>
          <a:ext cx="10515600" cy="164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74904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/>
            <a:t>Submit </a:t>
          </a:r>
          <a:r>
            <a:rPr lang="en-US" sz="1800" b="1" kern="1200" dirty="0"/>
            <a:t>your own original work</a:t>
          </a:r>
          <a:r>
            <a:rPr lang="en-US" sz="1800" kern="1200" dirty="0"/>
            <a:t> for all assignments and tests.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/>
            <a:t>Engage in </a:t>
          </a:r>
          <a:r>
            <a:rPr lang="en-US" sz="1800" b="1" kern="1200"/>
            <a:t>collaborative learning</a:t>
          </a:r>
          <a:r>
            <a:rPr lang="en-US" sz="1800" kern="1200"/>
            <a:t> outside formal assignments.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/>
            <a:t>Ask questions and seek clarification from instructors or TAs when in doubt.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/>
            <a:t>Participate actively in class discussions and exercises.</a:t>
          </a:r>
        </a:p>
      </dsp:txBody>
      <dsp:txXfrm>
        <a:off x="0" y="482768"/>
        <a:ext cx="10515600" cy="1644300"/>
      </dsp:txXfrm>
    </dsp:sp>
    <dsp:sp modelId="{230E07D7-672C-42AB-AF4D-882171F362AC}">
      <dsp:nvSpPr>
        <dsp:cNvPr id="0" name=""/>
        <dsp:cNvSpPr/>
      </dsp:nvSpPr>
      <dsp:spPr>
        <a:xfrm>
          <a:off x="525780" y="217088"/>
          <a:ext cx="736092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/>
            <a:t>Do’s</a:t>
          </a:r>
          <a:endParaRPr lang="en-US" sz="1800" kern="1200"/>
        </a:p>
      </dsp:txBody>
      <dsp:txXfrm>
        <a:off x="551719" y="243027"/>
        <a:ext cx="7309042" cy="479482"/>
      </dsp:txXfrm>
    </dsp:sp>
    <dsp:sp modelId="{DB19123B-1B95-440C-BDDD-687F15F3A7C6}">
      <dsp:nvSpPr>
        <dsp:cNvPr id="0" name=""/>
        <dsp:cNvSpPr/>
      </dsp:nvSpPr>
      <dsp:spPr>
        <a:xfrm>
          <a:off x="0" y="2489949"/>
          <a:ext cx="10515600" cy="164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74904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/>
            <a:t>Do not copy</a:t>
          </a:r>
          <a:r>
            <a:rPr lang="en-US" sz="1800" kern="1200" dirty="0"/>
            <a:t> assignments or test answers from anywhere— this will result in a  </a:t>
          </a:r>
          <a:r>
            <a:rPr lang="en-US" sz="1800" b="1" kern="1200" dirty="0"/>
            <a:t>0</a:t>
          </a:r>
          <a:r>
            <a:rPr lang="en-US" sz="1800" kern="1200" dirty="0"/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/>
            <a:t>Avoid any form of </a:t>
          </a:r>
          <a:r>
            <a:rPr lang="en-US" sz="1800" b="1" kern="1200"/>
            <a:t>plagiarism</a:t>
          </a:r>
          <a:r>
            <a:rPr lang="en-US" sz="1800" kern="1200"/>
            <a:t> 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/>
            <a:t>No mobile phones</a:t>
          </a:r>
          <a:r>
            <a:rPr lang="en-US" sz="1800" kern="1200" dirty="0"/>
            <a:t> or electronic distractions during class.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/>
            <a:t>Do not share your submissions</a:t>
          </a:r>
          <a:r>
            <a:rPr lang="en-US" sz="1800" kern="1200"/>
            <a:t> with others; both the sharer and the copier will receive a </a:t>
          </a:r>
          <a:r>
            <a:rPr lang="en-US" sz="1800" b="1" kern="1200"/>
            <a:t>0</a:t>
          </a:r>
          <a:r>
            <a:rPr lang="en-US" sz="1800" kern="1200"/>
            <a:t>.</a:t>
          </a:r>
        </a:p>
      </dsp:txBody>
      <dsp:txXfrm>
        <a:off x="0" y="2489949"/>
        <a:ext cx="10515600" cy="1644300"/>
      </dsp:txXfrm>
    </dsp:sp>
    <dsp:sp modelId="{D4415085-D059-49C8-9821-A7E5EDAA623D}">
      <dsp:nvSpPr>
        <dsp:cNvPr id="0" name=""/>
        <dsp:cNvSpPr/>
      </dsp:nvSpPr>
      <dsp:spPr>
        <a:xfrm>
          <a:off x="525780" y="2224269"/>
          <a:ext cx="736092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/>
            <a:t>Don’ts</a:t>
          </a:r>
          <a:endParaRPr lang="en-US" sz="1800" kern="1200"/>
        </a:p>
      </dsp:txBody>
      <dsp:txXfrm>
        <a:off x="551719" y="2250208"/>
        <a:ext cx="730904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D068-CF29-411C-BF5F-8D148C4F6DE9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B4932-9820-4B81-B351-7B5C0357E6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5441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c/memory-layout-of-c-program/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IN" dirty="0"/>
              <a:t>Open Neural Network Exchange</a:t>
            </a:r>
            <a:br>
              <a:rPr lang="en-US" dirty="0"/>
            </a:br>
            <a:r>
              <a:rPr lang="en-US" dirty="0"/>
              <a:t>DGX2 – low level hardware , NV switch</a:t>
            </a:r>
          </a:p>
          <a:p>
            <a:pPr lvl="1"/>
            <a:r>
              <a:rPr lang="en-US" dirty="0"/>
              <a:t>AWS Annapurna labs, Neuron team (library)</a:t>
            </a:r>
          </a:p>
          <a:p>
            <a:pPr lvl="1"/>
            <a:r>
              <a:rPr lang="en-US" dirty="0"/>
              <a:t>Efficient System calls </a:t>
            </a:r>
          </a:p>
          <a:p>
            <a:pPr lvl="1"/>
            <a:r>
              <a:rPr lang="en-US" dirty="0"/>
              <a:t>OS has two part – user layer, </a:t>
            </a:r>
            <a:r>
              <a:rPr lang="en-US" dirty="0" err="1"/>
              <a:t>kernal</a:t>
            </a:r>
            <a:r>
              <a:rPr lang="en-US" dirty="0"/>
              <a:t> layer</a:t>
            </a:r>
          </a:p>
          <a:p>
            <a:pPr lvl="1"/>
            <a:r>
              <a:rPr lang="en-US" dirty="0"/>
              <a:t>Distributed data transfer – optimize at the </a:t>
            </a:r>
            <a:r>
              <a:rPr lang="en-US" dirty="0" err="1"/>
              <a:t>kernal</a:t>
            </a:r>
            <a:r>
              <a:rPr lang="en-US" dirty="0"/>
              <a:t> level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4149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7958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0373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ISA is a conceptual level, sits at the boundary between hardware and software. The set of instruction processor understands – ADD, LOAD , JUMP </a:t>
            </a:r>
            <a:r>
              <a:rPr lang="en-US" dirty="0" err="1"/>
              <a:t>etc</a:t>
            </a:r>
            <a:r>
              <a:rPr lang="en-US" dirty="0"/>
              <a:t> and how software interacts with the hardware</a:t>
            </a:r>
          </a:p>
          <a:p>
            <a:r>
              <a:rPr lang="en-US" dirty="0"/>
              <a:t>ABI defines </a:t>
            </a:r>
            <a:r>
              <a:rPr lang="en-US" b="1" dirty="0"/>
              <a:t>how software e interfaces with other software at the binary level</a:t>
            </a:r>
            <a:r>
              <a:rPr lang="en-US" dirty="0"/>
              <a:t>. Ensures that compiled programs can run on a given OS and hardware </a:t>
            </a:r>
            <a:r>
              <a:rPr lang="en-US" b="1" dirty="0"/>
              <a:t>without recompiling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Hardware – Chef + kitchen </a:t>
            </a:r>
          </a:p>
          <a:p>
            <a:r>
              <a:rPr lang="en-US" dirty="0"/>
              <a:t>Menu is ISA – Menu (that chef and kitchen can prepare)</a:t>
            </a:r>
          </a:p>
          <a:p>
            <a:r>
              <a:rPr lang="en-US" dirty="0"/>
              <a:t>ABI – Waiter (take order from the customer and hand over)</a:t>
            </a:r>
          </a:p>
          <a:p>
            <a:r>
              <a:rPr lang="en-US" dirty="0"/>
              <a:t>Application - user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2682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FMU</a:t>
            </a:r>
            <a:r>
              <a:rPr lang="en-US" dirty="0"/>
              <a:t> is responsible for </a:t>
            </a:r>
            <a:r>
              <a:rPr lang="en-US" b="1" dirty="0"/>
              <a:t>organizing, storing, retrieving, and protecting files</a:t>
            </a:r>
            <a:r>
              <a:rPr lang="en-US" dirty="0"/>
              <a:t> on secondary storage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083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Term Triggered By Direction Synchronous/Asynchronous Purpose</a:t>
            </a:r>
          </a:p>
          <a:p>
            <a:pPr>
              <a:buNone/>
            </a:pPr>
            <a:r>
              <a:rPr lang="en-IN" b="1" dirty="0"/>
              <a:t>System Call</a:t>
            </a:r>
            <a:r>
              <a:rPr lang="en-IN" dirty="0"/>
              <a:t> User program User → Kernel Synchronous Request OS service </a:t>
            </a:r>
          </a:p>
          <a:p>
            <a:pPr>
              <a:buNone/>
            </a:pPr>
            <a:r>
              <a:rPr lang="en-IN" b="1" dirty="0"/>
              <a:t>Interrupt</a:t>
            </a:r>
            <a:r>
              <a:rPr lang="en-IN" dirty="0"/>
              <a:t> Hardware </a:t>
            </a:r>
            <a:r>
              <a:rPr lang="en-IN" dirty="0" err="1"/>
              <a:t>Hardware</a:t>
            </a:r>
            <a:r>
              <a:rPr lang="en-IN" dirty="0"/>
              <a:t> → CPU Asynchronous Notify CPU of external event </a:t>
            </a:r>
          </a:p>
          <a:p>
            <a:pPr>
              <a:buNone/>
            </a:pPr>
            <a:r>
              <a:rPr lang="en-IN" b="1" dirty="0"/>
              <a:t>Trap</a:t>
            </a:r>
            <a:r>
              <a:rPr lang="en-IN" dirty="0"/>
              <a:t> Program / CPU </a:t>
            </a:r>
            <a:r>
              <a:rPr lang="en-IN" dirty="0" err="1"/>
              <a:t>CPU</a:t>
            </a:r>
            <a:r>
              <a:rPr lang="en-IN" dirty="0"/>
              <a:t> → Kernel Synchronous Handle exceptions or special conditions </a:t>
            </a:r>
          </a:p>
          <a:p>
            <a:pPr>
              <a:buNone/>
            </a:pPr>
            <a:r>
              <a:rPr lang="en-IN" b="1" dirty="0"/>
              <a:t>Signal</a:t>
            </a:r>
            <a:r>
              <a:rPr lang="en-IN" dirty="0"/>
              <a:t> OS / other process Kernel → Process Asynchronous Notify process of an event </a:t>
            </a:r>
          </a:p>
          <a:p>
            <a:endParaRPr lang="en-IN" dirty="0"/>
          </a:p>
          <a:p>
            <a:endParaRPr lang="en-IN" dirty="0"/>
          </a:p>
          <a:p>
            <a:r>
              <a:rPr lang="en-US" dirty="0"/>
              <a:t>This is how a compiled program </a:t>
            </a:r>
            <a:r>
              <a:rPr lang="en-US" b="1" dirty="0"/>
              <a:t>interacts with the OS at the binary level</a:t>
            </a:r>
            <a:r>
              <a:rPr lang="en-US" dirty="0"/>
              <a:t>.</a:t>
            </a:r>
          </a:p>
          <a:p>
            <a:r>
              <a:rPr lang="en-US" dirty="0"/>
              <a:t>Includes rules like:</a:t>
            </a:r>
          </a:p>
          <a:p>
            <a:pPr lvl="1"/>
            <a:r>
              <a:rPr lang="en-US" dirty="0"/>
              <a:t>How system calls are made</a:t>
            </a:r>
          </a:p>
          <a:p>
            <a:pPr lvl="1"/>
            <a:r>
              <a:rPr lang="en-US" dirty="0"/>
              <a:t>How function arguments are passed</a:t>
            </a:r>
          </a:p>
          <a:p>
            <a:pPr lvl="1"/>
            <a:r>
              <a:rPr lang="en-US" dirty="0"/>
              <a:t>How data structures are laid out in memory</a:t>
            </a:r>
          </a:p>
          <a:p>
            <a:pPr lvl="1"/>
            <a:r>
              <a:rPr lang="en-US" dirty="0"/>
              <a:t>How the program invokes OS services (file I/O, memory allocation, etc.)</a:t>
            </a:r>
          </a:p>
          <a:p>
            <a:r>
              <a:rPr lang="en-US" b="1" dirty="0"/>
              <a:t>External view</a:t>
            </a:r>
            <a:r>
              <a:rPr lang="en-US" dirty="0"/>
              <a:t> means:</a:t>
            </a:r>
          </a:p>
          <a:p>
            <a:r>
              <a:rPr lang="en-US" dirty="0"/>
              <a:t>As a programmer or application, you don’t care about </a:t>
            </a:r>
            <a:r>
              <a:rPr lang="en-US" b="1" dirty="0"/>
              <a:t>how the OS is implemented internally</a:t>
            </a:r>
            <a:r>
              <a:rPr lang="en-US" dirty="0"/>
              <a:t>.</a:t>
            </a:r>
          </a:p>
          <a:p>
            <a:endParaRPr lang="en-IN" dirty="0"/>
          </a:p>
          <a:p>
            <a:endParaRPr lang="en-IN" dirty="0"/>
          </a:p>
          <a:p>
            <a:r>
              <a:rPr lang="en-US" b="1" dirty="0"/>
              <a:t>Internal view</a:t>
            </a:r>
            <a:r>
              <a:rPr lang="en-US" dirty="0"/>
              <a:t> = how the OS is actually built </a:t>
            </a:r>
            <a:r>
              <a:rPr lang="en-US" b="1" dirty="0"/>
              <a:t>on top of the CPU hardware</a:t>
            </a:r>
            <a:r>
              <a:rPr lang="en-US" dirty="0"/>
              <a:t>.</a:t>
            </a:r>
          </a:p>
          <a:p>
            <a:r>
              <a:rPr lang="en-US" dirty="0"/>
              <a:t>It includes:</a:t>
            </a:r>
          </a:p>
          <a:p>
            <a:r>
              <a:rPr lang="en-US" dirty="0"/>
              <a:t>The </a:t>
            </a:r>
            <a:r>
              <a:rPr lang="en-US" b="1" dirty="0"/>
              <a:t>kernel structure</a:t>
            </a:r>
            <a:r>
              <a:rPr lang="en-US" dirty="0"/>
              <a:t> (monolithic, microkernel, modules)</a:t>
            </a:r>
          </a:p>
          <a:p>
            <a:r>
              <a:rPr lang="en-US" b="1" dirty="0"/>
              <a:t>Data structures, algorithms, and scheduling</a:t>
            </a:r>
            <a:r>
              <a:rPr lang="en-US" dirty="0"/>
              <a:t> for processes, memory, I/O</a:t>
            </a:r>
          </a:p>
          <a:p>
            <a:r>
              <a:rPr lang="en-US"/>
              <a:t>How system calls (defined in the ABI) are actually executed using </a:t>
            </a:r>
            <a:r>
              <a:rPr lang="en-US" b="1"/>
              <a:t>ISA instructions</a:t>
            </a:r>
            <a:endParaRPr lang="en-US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8423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Memory Layout of C Programs - </a:t>
            </a:r>
            <a:r>
              <a:rPr lang="en-US" dirty="0" err="1">
                <a:hlinkClick r:id="rId3"/>
              </a:rPr>
              <a:t>GeeksforGeeks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21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Ernest Lawrence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CB4932-9820-4B81-B351-7B5C0357E6B5}" type="slidenum">
              <a:rPr lang="en-IN" smtClean="0"/>
              <a:t>22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3701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07095-E9CC-5777-FCFF-89DEB6FAFA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95A6BE-686B-1976-6A51-FF4B82BA5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7FF46-3300-47C2-C309-213F380A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18741-8693-3C34-C741-4949E93A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BE737-966C-D462-B973-072E2581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545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A211-DFC3-AF77-3EDA-B9169A4FF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1705F-CB20-B5A5-8B57-3941F6C48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CD9E7-08AD-87F4-DC55-A607BEDAE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A0B70-E328-E017-DD19-9798969AC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EC61A-C0D7-267E-E774-E3BE2F30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656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6B45D-E070-F680-6A6B-959A914607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1831A9-BCF5-58C8-234C-87C086EBC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00D28-BD43-2DDB-BC19-E9AAF7CED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54172-8481-1BEB-BBE1-AC08DE58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BCC8D-273F-4289-CA02-D9DAB83B7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168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85F60-6291-5470-2077-1B60EC7D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4ECB1-4C77-37C3-1976-A39D6E646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009A5-9FEB-6E5D-FBDA-558A29D44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A5910-DACB-AE09-C269-8AE2FD356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139D5-6E31-DCB3-009D-D4DFA91A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136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44E50-6E79-AD43-984D-D9067264C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CF5EF-EF5B-FF9A-6FC2-E37881A28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7E2B1-ADF2-E09C-2402-75D714D17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E5580-D95A-9D74-671F-4F67131CC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90DB-54AE-5801-FCA3-7EC912D0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87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EABE-5615-CA26-DE45-9EC3B8C7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92A5B-0C8A-545F-626D-2D9B898A2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F9917-5775-95EC-30E9-EDD6DE906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C85B9-6412-A164-2467-F4BE13212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2243C-C502-19C9-688F-D7F2F198A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12C45-5212-C003-6401-C776136D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616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CB00-6273-203C-FD0A-6D4320660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5BBA5-FCB7-C26B-F5CD-28D5CA977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BECC0-E323-0CDD-8AD2-24F441A9B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E8903-BD9A-7853-2808-F44C483D4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590859-6BA1-3FB0-A11D-B0DDADE13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A28DB2-E0BB-F843-6110-E80F3949F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F5E84F-6D74-02EA-0A1E-E9E5650E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B0B76D-1285-0835-9461-5E3316298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74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B108-B361-F888-EA63-684C31DBC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ED434-F121-D33D-41FD-982F92C5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D6AD03-6C40-6B29-8970-A887EA8E6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F4F81-7864-6220-C634-4E81706B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175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DF754D-3AF8-DC44-1292-A9524E07D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644C48-A2A3-43E2-7A22-5F1A517AB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6938C-98F4-F0ED-D13C-C6F883C1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911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55B51-FE10-B154-A12A-4014135EA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AEA9F-17EF-5B47-13DA-C78BE6458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B024D3-25B7-BC53-BDB6-9AD1C219E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ECD14-EA44-DBE8-227E-B9813A55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DFC7C7-BFD3-C4B7-9529-D5500F81A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4E57A-4F77-1A1D-4020-3F6A0110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536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4C0F-F7F9-E2EC-DCEF-BCE4394D9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CD8211-A2FE-2EAC-C794-95522F424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4B887-3D8C-C99B-D89E-B69EF12CB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20E068-AA1D-7760-53A9-2F509EACB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9AF1F-1163-9FD3-7102-0DB4F2D6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C8D7E-C09C-854B-CC28-CD97AFE2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52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BAF28B-CD77-032B-9F93-E1F4EBEBC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E4AA2-8FED-A2F0-27D9-013EE2255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36FA3-0A5A-15D3-01F1-DB98AA9762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37328-7396-4DB6-83A7-552FADA140AD}" type="datetimeFigureOut">
              <a:rPr lang="en-IN" smtClean="0"/>
              <a:t>15-10-2025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EADC0-7EF3-DF5B-F56B-ACDCE472D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557F5-14A4-532B-3978-69069F6AF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92421-7BEC-464E-8B23-07C1DD228CA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5277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9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M3FXGgzV8k?feature=oembed" TargetMode="External"/><Relationship Id="rId4" Type="http://schemas.openxmlformats.org/officeDocument/2006/relationships/image" Target="../media/image20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NetflixANZ/videos/oppenheimer-atoms-split-netflix/722087546458941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7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ople.iith.ac.in/sdandapat/teach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71D46F-366F-0A47-FCC1-0C647EF34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IN" sz="4000" dirty="0">
                <a:solidFill>
                  <a:schemeClr val="tx2"/>
                </a:solidFill>
              </a:rPr>
              <a:t>Operating System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D90183-EB61-E59B-5B90-78A928047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6654" y="4604655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IN" sz="2000" dirty="0">
                <a:solidFill>
                  <a:schemeClr val="tx2"/>
                </a:solidFill>
              </a:rPr>
              <a:t>CS3510</a:t>
            </a:r>
          </a:p>
        </p:txBody>
      </p:sp>
      <p:pic>
        <p:nvPicPr>
          <p:cNvPr id="7" name="Graphic 6" descr="Computer">
            <a:extLst>
              <a:ext uri="{FF2B5EF4-FFF2-40B4-BE49-F238E27FC236}">
                <a16:creationId xmlns:a16="http://schemas.microsoft.com/office/drawing/2014/main" id="{59983D6A-E72C-97F7-0777-84E9218BF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25768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7D6A81-6D7D-1604-020B-2478A8A6A84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F98549-856A-B48A-95EF-A70253E5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Do’s and Don’ts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726972-6CC3-CD50-837F-E96A6266CE6B}"/>
              </a:ext>
            </a:extLst>
          </p:cNvPr>
          <p:cNvSpPr txBox="1"/>
          <p:nvPr/>
        </p:nvSpPr>
        <p:spPr>
          <a:xfrm>
            <a:off x="1538926" y="6311900"/>
            <a:ext cx="8566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</a:rPr>
              <a:t>If found guilty, a note will be sent to the Dean of the Academic Office.</a:t>
            </a:r>
            <a:endParaRPr lang="en-IN" b="1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48FB3F1-CFBA-ECE4-FD20-CCE0E50DA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294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21613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E767ED-130E-775D-4BFD-DD2213EEB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501" y="2322158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Let’s Begin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2D9FF-F4CD-E89A-CD0C-649F662D2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5260564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32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What’s Operating System?</a:t>
            </a:r>
          </a:p>
        </p:txBody>
      </p:sp>
      <p:pic>
        <p:nvPicPr>
          <p:cNvPr id="7" name="Graphic 6" descr="Computer">
            <a:extLst>
              <a:ext uri="{FF2B5EF4-FFF2-40B4-BE49-F238E27FC236}">
                <a16:creationId xmlns:a16="http://schemas.microsoft.com/office/drawing/2014/main" id="{64AA3E3E-2432-2C69-CF4A-C7AF0CA46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98524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25641-DBFD-50A9-2597-60B67F709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What is 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76D70-7A6E-F155-E0A5-4DE60E945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26171" cy="4351338"/>
          </a:xfrm>
        </p:spPr>
        <p:txBody>
          <a:bodyPr/>
          <a:lstStyle/>
          <a:p>
            <a:r>
              <a:rPr lang="en-IN" dirty="0"/>
              <a:t>An OS is </a:t>
            </a:r>
          </a:p>
          <a:p>
            <a:pPr lvl="1"/>
            <a:r>
              <a:rPr lang="en-IN" dirty="0"/>
              <a:t>An interface between the hardware and the application software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CE8665-D50E-04CC-0F44-993F7092E4DB}"/>
              </a:ext>
            </a:extLst>
          </p:cNvPr>
          <p:cNvSpPr/>
          <p:nvPr/>
        </p:nvSpPr>
        <p:spPr>
          <a:xfrm>
            <a:off x="8191893" y="1941922"/>
            <a:ext cx="3591612" cy="11123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Software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AB4ADB-56EF-4254-E106-847BB90C2266}"/>
              </a:ext>
            </a:extLst>
          </p:cNvPr>
          <p:cNvSpPr/>
          <p:nvPr/>
        </p:nvSpPr>
        <p:spPr>
          <a:xfrm>
            <a:off x="8191893" y="3429000"/>
            <a:ext cx="3591612" cy="11123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Hardware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F2F3BF-BBCF-D5F1-E446-A493770467BA}"/>
              </a:ext>
            </a:extLst>
          </p:cNvPr>
          <p:cNvSpPr/>
          <p:nvPr/>
        </p:nvSpPr>
        <p:spPr>
          <a:xfrm>
            <a:off x="8191893" y="3130484"/>
            <a:ext cx="3591612" cy="222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3252448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5F2EE-CC12-89EF-7154-CDB9E0C3B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F67EC-C19D-2E42-B89F-06B29D0B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B8DE1-E10B-4017-71CA-FCCE2F496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26171" cy="4351338"/>
          </a:xfrm>
        </p:spPr>
        <p:txBody>
          <a:bodyPr/>
          <a:lstStyle/>
          <a:p>
            <a:r>
              <a:rPr lang="en-IN" dirty="0"/>
              <a:t>An OS is </a:t>
            </a:r>
          </a:p>
          <a:p>
            <a:pPr lvl="1"/>
            <a:r>
              <a:rPr lang="en-IN" dirty="0"/>
              <a:t>An interface between the hardware and the application software</a:t>
            </a:r>
          </a:p>
          <a:p>
            <a:pPr lvl="2"/>
            <a:r>
              <a:rPr lang="en-IN" dirty="0"/>
              <a:t>In this context,</a:t>
            </a:r>
          </a:p>
          <a:p>
            <a:pPr lvl="2"/>
            <a:r>
              <a:rPr lang="en-IN" dirty="0"/>
              <a:t>Hardware – Instruction Set Architecture (ISA)</a:t>
            </a:r>
          </a:p>
          <a:p>
            <a:pPr lvl="2"/>
            <a:r>
              <a:rPr lang="en-IN" dirty="0"/>
              <a:t>Software – Application Binary Interface (ABI)</a:t>
            </a:r>
          </a:p>
          <a:p>
            <a:pPr lvl="1"/>
            <a:r>
              <a:rPr lang="en-IN" dirty="0"/>
              <a:t>A resource manager – manages resource between different users and computation </a:t>
            </a:r>
          </a:p>
          <a:p>
            <a:pPr lvl="1"/>
            <a:r>
              <a:rPr lang="en-IN" dirty="0"/>
              <a:t>A creator of virtual machine – create an illusion of more resources than that is physically present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883C3C-8C7B-A1D9-CF1F-17E4FD547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196770"/>
              </p:ext>
            </p:extLst>
          </p:nvPr>
        </p:nvGraphicFramePr>
        <p:xfrm>
          <a:off x="7164372" y="2232282"/>
          <a:ext cx="3770721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907">
                  <a:extLst>
                    <a:ext uri="{9D8B030D-6E8A-4147-A177-3AD203B41FA5}">
                      <a16:colId xmlns:a16="http://schemas.microsoft.com/office/drawing/2014/main" val="1796766768"/>
                    </a:ext>
                  </a:extLst>
                </a:gridCol>
                <a:gridCol w="1256907">
                  <a:extLst>
                    <a:ext uri="{9D8B030D-6E8A-4147-A177-3AD203B41FA5}">
                      <a16:colId xmlns:a16="http://schemas.microsoft.com/office/drawing/2014/main" val="3353108924"/>
                    </a:ext>
                  </a:extLst>
                </a:gridCol>
                <a:gridCol w="1256907">
                  <a:extLst>
                    <a:ext uri="{9D8B030D-6E8A-4147-A177-3AD203B41FA5}">
                      <a16:colId xmlns:a16="http://schemas.microsoft.com/office/drawing/2014/main" val="2722523060"/>
                    </a:ext>
                  </a:extLst>
                </a:gridCol>
              </a:tblGrid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/>
                        <a:t>Applications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390440"/>
                  </a:ext>
                </a:extLst>
              </a:tr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Operating Systems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282874"/>
                  </a:ext>
                </a:extLst>
              </a:tr>
              <a:tr h="356334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Processor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Memory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I/O System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901468"/>
                  </a:ext>
                </a:extLst>
              </a:tr>
              <a:tr h="564636">
                <a:tc gridSpan="3"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Circuit Design, Digital Logic, Design, IC Layout, …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01583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8D1B5C-929F-E738-F707-1C45D1E40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257190"/>
              </p:ext>
            </p:extLst>
          </p:nvPr>
        </p:nvGraphicFramePr>
        <p:xfrm>
          <a:off x="7164372" y="1965582"/>
          <a:ext cx="3770721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907">
                  <a:extLst>
                    <a:ext uri="{9D8B030D-6E8A-4147-A177-3AD203B41FA5}">
                      <a16:colId xmlns:a16="http://schemas.microsoft.com/office/drawing/2014/main" val="1796766768"/>
                    </a:ext>
                  </a:extLst>
                </a:gridCol>
                <a:gridCol w="1256907">
                  <a:extLst>
                    <a:ext uri="{9D8B030D-6E8A-4147-A177-3AD203B41FA5}">
                      <a16:colId xmlns:a16="http://schemas.microsoft.com/office/drawing/2014/main" val="3353108924"/>
                    </a:ext>
                  </a:extLst>
                </a:gridCol>
                <a:gridCol w="1256907">
                  <a:extLst>
                    <a:ext uri="{9D8B030D-6E8A-4147-A177-3AD203B41FA5}">
                      <a16:colId xmlns:a16="http://schemas.microsoft.com/office/drawing/2014/main" val="2722523060"/>
                    </a:ext>
                  </a:extLst>
                </a:gridCol>
              </a:tblGrid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/>
                        <a:t>Applications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390440"/>
                  </a:ext>
                </a:extLst>
              </a:tr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Application Binary Interface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60073"/>
                  </a:ext>
                </a:extLst>
              </a:tr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Operating Systems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3282874"/>
                  </a:ext>
                </a:extLst>
              </a:tr>
              <a:tr h="359482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Instruction Set Architecture (ISA)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727854"/>
                  </a:ext>
                </a:extLst>
              </a:tr>
              <a:tr h="356334"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Processor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Memory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I/O System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901468"/>
                  </a:ext>
                </a:extLst>
              </a:tr>
              <a:tr h="564636">
                <a:tc gridSpan="3">
                  <a:txBody>
                    <a:bodyPr/>
                    <a:lstStyle/>
                    <a:p>
                      <a:pPr algn="ctr"/>
                      <a:r>
                        <a:rPr lang="en-IN" dirty="0">
                          <a:solidFill>
                            <a:schemeClr val="bg1"/>
                          </a:solidFill>
                        </a:rPr>
                        <a:t>Circuit Design, Digital Logic, Design, IC Layout, …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015832"/>
                  </a:ext>
                </a:extLst>
              </a:tr>
            </a:tbl>
          </a:graphicData>
        </a:graphic>
      </p:graphicFrame>
      <p:sp>
        <p:nvSpPr>
          <p:cNvPr id="9" name="Arrow: Right 8">
            <a:extLst>
              <a:ext uri="{FF2B5EF4-FFF2-40B4-BE49-F238E27FC236}">
                <a16:creationId xmlns:a16="http://schemas.microsoft.com/office/drawing/2014/main" id="{D5812649-0A2B-6CF9-17C6-E0D42F5FE86F}"/>
              </a:ext>
            </a:extLst>
          </p:cNvPr>
          <p:cNvSpPr/>
          <p:nvPr/>
        </p:nvSpPr>
        <p:spPr>
          <a:xfrm rot="10800000">
            <a:off x="11029950" y="2571372"/>
            <a:ext cx="647700" cy="62865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511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C811C-A45B-358B-8865-FFC7B4AAF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Instruction Set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9D2A6-6501-EFAD-D001-D6C125CE8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instruction set of the machine</a:t>
            </a:r>
          </a:p>
          <a:p>
            <a:r>
              <a:rPr lang="en-IN" dirty="0"/>
              <a:t>Accessible CPU, FMU and MMU registers</a:t>
            </a:r>
          </a:p>
          <a:p>
            <a:r>
              <a:rPr lang="en-IN" dirty="0"/>
              <a:t>Other CPU, FMU and MMU visible features </a:t>
            </a:r>
          </a:p>
          <a:p>
            <a:pPr lvl="1"/>
            <a:r>
              <a:rPr lang="en-IN" dirty="0"/>
              <a:t>CPU states</a:t>
            </a:r>
          </a:p>
          <a:p>
            <a:pPr lvl="1"/>
            <a:r>
              <a:rPr lang="en-IN" dirty="0"/>
              <a:t>Interrupt Structure </a:t>
            </a:r>
          </a:p>
          <a:p>
            <a:pPr lvl="1"/>
            <a:r>
              <a:rPr lang="en-IN" dirty="0"/>
              <a:t>DMA</a:t>
            </a:r>
          </a:p>
          <a:p>
            <a:pPr lvl="1"/>
            <a:r>
              <a:rPr lang="en-IN" dirty="0"/>
              <a:t>Exceptions</a:t>
            </a:r>
          </a:p>
          <a:p>
            <a:pPr lvl="1"/>
            <a:r>
              <a:rPr lang="en-IN" dirty="0"/>
              <a:t>Memory Management</a:t>
            </a:r>
          </a:p>
          <a:p>
            <a:r>
              <a:rPr lang="en-IN" dirty="0"/>
              <a:t>I/O mapping and Addressing</a:t>
            </a:r>
          </a:p>
        </p:txBody>
      </p:sp>
    </p:spTree>
    <p:extLst>
      <p:ext uri="{BB962C8B-B14F-4D97-AF65-F5344CB8AC3E}">
        <p14:creationId xmlns:p14="http://schemas.microsoft.com/office/powerpoint/2010/main" val="1337029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C4074-6AFE-CBA3-F451-EBE5D6AF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3CFE2-B591-8907-E3EB-08B035C4E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190"/>
            <a:ext cx="10515600" cy="4656773"/>
          </a:xfrm>
        </p:spPr>
        <p:txBody>
          <a:bodyPr/>
          <a:lstStyle/>
          <a:p>
            <a:r>
              <a:rPr lang="en-IN" dirty="0"/>
              <a:t>An OS interface </a:t>
            </a:r>
            <a:r>
              <a:rPr lang="en-IN" dirty="0">
                <a:solidFill>
                  <a:schemeClr val="accent2"/>
                </a:solidFill>
              </a:rPr>
              <a:t>hides the hardware detail </a:t>
            </a:r>
            <a:r>
              <a:rPr lang="en-IN" dirty="0"/>
              <a:t>and provide a more friendly </a:t>
            </a:r>
            <a:r>
              <a:rPr lang="en-IN" dirty="0">
                <a:solidFill>
                  <a:schemeClr val="accent2"/>
                </a:solidFill>
              </a:rPr>
              <a:t>view through the system call</a:t>
            </a:r>
          </a:p>
          <a:p>
            <a:r>
              <a:rPr lang="en-IN" dirty="0"/>
              <a:t>External and Internal View of OS</a:t>
            </a:r>
          </a:p>
          <a:p>
            <a:pPr lvl="1"/>
            <a:r>
              <a:rPr lang="en-IN" dirty="0"/>
              <a:t>The external view of the OS is through its ABI</a:t>
            </a:r>
          </a:p>
          <a:p>
            <a:pPr lvl="1"/>
            <a:r>
              <a:rPr lang="en-IN" dirty="0"/>
              <a:t>The internal view is the structure and implementation of the interface on top of the instruction set architecture </a:t>
            </a:r>
          </a:p>
          <a:p>
            <a:pPr marL="457200" lvl="1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9657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BCE3A-7EE6-DEF1-1E36-D684468D5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 Manged by the 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2A1FD-7B4C-3667-6535-1711D7C1F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33841" cy="4351338"/>
          </a:xfrm>
        </p:spPr>
        <p:txBody>
          <a:bodyPr/>
          <a:lstStyle/>
          <a:p>
            <a:r>
              <a:rPr lang="en-IN" b="1" dirty="0"/>
              <a:t>CPU+FMU+MMU </a:t>
            </a:r>
            <a:r>
              <a:rPr lang="en-IN" dirty="0"/>
              <a:t>– given to different computations </a:t>
            </a:r>
            <a:r>
              <a:rPr lang="en-IN" dirty="0">
                <a:solidFill>
                  <a:schemeClr val="accent2"/>
                </a:solidFill>
              </a:rPr>
              <a:t>multiplexed in time</a:t>
            </a:r>
          </a:p>
          <a:p>
            <a:r>
              <a:rPr lang="en-IN" b="1" dirty="0"/>
              <a:t>Main Memory </a:t>
            </a:r>
            <a:r>
              <a:rPr lang="en-IN" dirty="0"/>
              <a:t>– </a:t>
            </a:r>
            <a:r>
              <a:rPr lang="en-IN" dirty="0">
                <a:solidFill>
                  <a:schemeClr val="accent2"/>
                </a:solidFill>
              </a:rPr>
              <a:t>partitioned</a:t>
            </a:r>
            <a:r>
              <a:rPr lang="en-IN" dirty="0"/>
              <a:t> and given to different to different computations. </a:t>
            </a:r>
            <a:r>
              <a:rPr lang="en-IN" dirty="0">
                <a:solidFill>
                  <a:schemeClr val="accent2"/>
                </a:solidFill>
              </a:rPr>
              <a:t>One physical partition </a:t>
            </a:r>
            <a:r>
              <a:rPr lang="en-IN" dirty="0"/>
              <a:t>may be used by </a:t>
            </a:r>
            <a:r>
              <a:rPr lang="en-IN" dirty="0">
                <a:solidFill>
                  <a:schemeClr val="accent2"/>
                </a:solidFill>
              </a:rPr>
              <a:t>different computations at different time</a:t>
            </a:r>
            <a:r>
              <a:rPr lang="en-IN" dirty="0"/>
              <a:t>.</a:t>
            </a:r>
          </a:p>
          <a:p>
            <a:r>
              <a:rPr lang="en-IN" dirty="0"/>
              <a:t>Disk may be partitioned for different file systems and under each file system may be portioned for different users </a:t>
            </a:r>
          </a:p>
          <a:p>
            <a:r>
              <a:rPr lang="en-IN" dirty="0"/>
              <a:t>Same I/O device e.g. printer or disk may be used by different computation</a:t>
            </a:r>
          </a:p>
        </p:txBody>
      </p:sp>
    </p:spTree>
    <p:extLst>
      <p:ext uri="{BB962C8B-B14F-4D97-AF65-F5344CB8AC3E}">
        <p14:creationId xmlns:p14="http://schemas.microsoft.com/office/powerpoint/2010/main" val="157560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2375-BC86-1416-B730-182FAA6A7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AC92D-C3C0-0701-DF94-DE9A6C512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Resource Management calls for </a:t>
            </a:r>
            <a:r>
              <a:rPr lang="en-IN" dirty="0">
                <a:solidFill>
                  <a:schemeClr val="accent2"/>
                </a:solidFill>
              </a:rPr>
              <a:t>protection of one computation from another</a:t>
            </a:r>
            <a:r>
              <a:rPr lang="en-IN" dirty="0"/>
              <a:t>. OS uses architectural support to protect computation and resources.</a:t>
            </a:r>
          </a:p>
          <a:p>
            <a:endParaRPr lang="en-IN" dirty="0"/>
          </a:p>
          <a:p>
            <a:r>
              <a:rPr lang="en-IN" dirty="0">
                <a:solidFill>
                  <a:schemeClr val="accent2"/>
                </a:solidFill>
              </a:rPr>
              <a:t>Several computation</a:t>
            </a:r>
            <a:r>
              <a:rPr lang="en-IN" dirty="0"/>
              <a:t> can run </a:t>
            </a:r>
            <a:r>
              <a:rPr lang="en-IN" dirty="0">
                <a:solidFill>
                  <a:schemeClr val="accent2"/>
                </a:solidFill>
              </a:rPr>
              <a:t>on a single computing system</a:t>
            </a:r>
            <a:r>
              <a:rPr lang="en-IN" dirty="0"/>
              <a:t>. OS </a:t>
            </a:r>
            <a:r>
              <a:rPr lang="en-IN" dirty="0">
                <a:solidFill>
                  <a:schemeClr val="accent2"/>
                </a:solidFill>
              </a:rPr>
              <a:t>create virtual machine</a:t>
            </a:r>
            <a:r>
              <a:rPr lang="en-IN" dirty="0"/>
              <a:t> for each computation. A computation under an OS that sees a virtual machine is called a process.</a:t>
            </a:r>
          </a:p>
          <a:p>
            <a:endParaRPr lang="en-IN" dirty="0"/>
          </a:p>
          <a:p>
            <a:pPr lvl="1"/>
            <a:r>
              <a:rPr lang="en-IN" dirty="0"/>
              <a:t>More than one </a:t>
            </a:r>
            <a:r>
              <a:rPr lang="en-IN" dirty="0">
                <a:solidFill>
                  <a:schemeClr val="accent2"/>
                </a:solidFill>
              </a:rPr>
              <a:t>threads</a:t>
            </a:r>
            <a:r>
              <a:rPr lang="en-IN" dirty="0"/>
              <a:t> of computations </a:t>
            </a:r>
            <a:r>
              <a:rPr lang="en-IN" dirty="0">
                <a:solidFill>
                  <a:schemeClr val="accent2"/>
                </a:solidFill>
              </a:rPr>
              <a:t>may share parts of a virtual machine </a:t>
            </a:r>
            <a:r>
              <a:rPr lang="en-IN" dirty="0"/>
              <a:t>i.e. code and data memory, open files, etc. But they may have other different virtual components e.g., CPU, stack etc. </a:t>
            </a:r>
          </a:p>
        </p:txBody>
      </p:sp>
    </p:spTree>
    <p:extLst>
      <p:ext uri="{BB962C8B-B14F-4D97-AF65-F5344CB8AC3E}">
        <p14:creationId xmlns:p14="http://schemas.microsoft.com/office/powerpoint/2010/main" val="767297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02F16-3646-7273-F713-7A4336686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 Virtual CPU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C02F6-F9D0-7CB7-7B55-1CF4A8C4E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OS creates a Virtual CPU+FMU+MMU for a process by providing a subset of the instruction of the physical processor </a:t>
            </a:r>
          </a:p>
          <a:p>
            <a:endParaRPr lang="en-IN" dirty="0"/>
          </a:p>
          <a:p>
            <a:r>
              <a:rPr lang="en-IN" dirty="0"/>
              <a:t>Instruction to control I/O, Memory &amp; CPU states are not available to process as the OS wants to do the resource management</a:t>
            </a:r>
          </a:p>
          <a:p>
            <a:endParaRPr lang="en-IN" dirty="0"/>
          </a:p>
          <a:p>
            <a:r>
              <a:rPr lang="en-IN" dirty="0"/>
              <a:t>OS provides pseudo instructions corresponding to the prohibited instruction through system calls. A computation request for services from OS through these calls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95452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0B660-969C-A911-A29A-B1856FFA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Different type of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36272-175C-4C12-F731-C6AC2CEAB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I/O operations</a:t>
            </a:r>
          </a:p>
          <a:p>
            <a:r>
              <a:rPr lang="en-IN" dirty="0"/>
              <a:t>Request for more memory </a:t>
            </a:r>
          </a:p>
          <a:p>
            <a:r>
              <a:rPr lang="en-IN" dirty="0"/>
              <a:t>Request to create a virtual computer (process)</a:t>
            </a:r>
          </a:p>
          <a:p>
            <a:r>
              <a:rPr lang="en-IN" dirty="0"/>
              <a:t>Commination between computations</a:t>
            </a:r>
          </a:p>
          <a:p>
            <a:r>
              <a:rPr lang="en-IN" dirty="0"/>
              <a:t>Synchronization</a:t>
            </a:r>
          </a:p>
          <a:p>
            <a:r>
              <a:rPr lang="en-IN" dirty="0"/>
              <a:t>…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2570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55977-3346-DBCC-B64E-8094C3BB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should I Study Operating System?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019A85D-CD65-62D5-ABC9-7615CC11D9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388870"/>
              </p:ext>
            </p:extLst>
          </p:nvPr>
        </p:nvGraphicFramePr>
        <p:xfrm>
          <a:off x="838200" y="1825624"/>
          <a:ext cx="10808728" cy="3486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29DFAB-CBA5-38C3-5240-049D49FD1880}"/>
              </a:ext>
            </a:extLst>
          </p:cNvPr>
          <p:cNvSpPr txBox="1">
            <a:spLocks/>
          </p:cNvSpPr>
          <p:nvPr/>
        </p:nvSpPr>
        <p:spPr>
          <a:xfrm>
            <a:off x="913614" y="4911365"/>
            <a:ext cx="10515600" cy="980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5C524C0-7A50-F376-91F6-BC1638C4D71A}"/>
              </a:ext>
            </a:extLst>
          </p:cNvPr>
          <p:cNvSpPr txBox="1">
            <a:spLocks/>
          </p:cNvSpPr>
          <p:nvPr/>
        </p:nvSpPr>
        <p:spPr>
          <a:xfrm>
            <a:off x="762786" y="5433186"/>
            <a:ext cx="1080872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Even though AI dominates the narrative today, the </a:t>
            </a:r>
            <a:r>
              <a:rPr lang="en-US" b="1" dirty="0"/>
              <a:t>infrastructure that makes AI possible is still grounded in OS principles</a:t>
            </a:r>
            <a:r>
              <a:rPr lang="en-US" dirty="0"/>
              <a:t>. Without the OS, AI cannot practically run at scale.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078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91E23-F66B-2A94-5B27-CB44910C6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Memory &amp; I/O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B7303-750D-9A68-C19B-9A6B69576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Virtual Memory</a:t>
            </a:r>
          </a:p>
          <a:p>
            <a:pPr lvl="1"/>
            <a:r>
              <a:rPr lang="en-IN" dirty="0"/>
              <a:t>A process, an unit of computation, is given a memory space, Called the Virtual Memory space. Its mapped to parts of Physical Memory and also to the disk</a:t>
            </a:r>
          </a:p>
          <a:p>
            <a:pPr lvl="1"/>
            <a:endParaRPr lang="en-IN" dirty="0"/>
          </a:p>
          <a:p>
            <a:r>
              <a:rPr lang="en-IN" dirty="0"/>
              <a:t>Virtual I/O</a:t>
            </a:r>
          </a:p>
          <a:p>
            <a:pPr lvl="1"/>
            <a:r>
              <a:rPr lang="en-IN" dirty="0"/>
              <a:t>OS hides the complexity of programming an I/O device controller and provides simple system call interface to the application program</a:t>
            </a:r>
          </a:p>
          <a:p>
            <a:pPr lvl="1"/>
            <a:r>
              <a:rPr lang="en-IN" dirty="0"/>
              <a:t>I/O devices are treated as files in Unix, and a process with proper capability can access those files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41375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F6AEA-DE15-8724-8C62-0F3CC7745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Next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E8DB0-ADD6-0858-D613-38C2E8149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System Calls</a:t>
            </a:r>
          </a:p>
        </p:txBody>
      </p:sp>
    </p:spTree>
    <p:extLst>
      <p:ext uri="{BB962C8B-B14F-4D97-AF65-F5344CB8AC3E}">
        <p14:creationId xmlns:p14="http://schemas.microsoft.com/office/powerpoint/2010/main" val="20408553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35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7" name="Freeform: Shape 36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7D72C6-464D-429A-3A5F-ADA5BE0A0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Final Mantra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52E20-21ED-5A2B-6177-256D2EE28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1" y="4872922"/>
            <a:ext cx="3933306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“Theory will take you only so far.”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Online Media 4" title="Theory will take you only so far #oppenheimer #oppenheimeratomicbomb">
            <a:hlinkClick r:id="" action="ppaction://media"/>
            <a:extLst>
              <a:ext uri="{FF2B5EF4-FFF2-40B4-BE49-F238E27FC236}">
                <a16:creationId xmlns:a16="http://schemas.microsoft.com/office/drawing/2014/main" id="{8771522F-1A28-78A1-57E3-ADD3B9E9124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134779" y="0"/>
            <a:ext cx="3792301" cy="671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76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26427-8449-D907-E047-5123D4206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FB517-EA95-0AF9-0B5D-65967BB31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Theory can only take you so far –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608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E0526F-584C-F64A-5614-0A69BDFA5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F2582-57F2-037F-E142-E83E4181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IN" sz="4000" dirty="0">
                <a:solidFill>
                  <a:srgbClr val="FFFFFF"/>
                </a:solidFill>
              </a:rPr>
              <a:t>Why should I Study Operating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4942F-F142-3460-AA20-ECB5F71CC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1" y="195943"/>
            <a:ext cx="8054142" cy="6509657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Scenario</a:t>
            </a:r>
            <a:r>
              <a:rPr lang="en-US" sz="2000" dirty="0"/>
              <a:t>: You join an AI-focused company.</a:t>
            </a:r>
          </a:p>
          <a:p>
            <a:r>
              <a:rPr lang="en-US" sz="2000" dirty="0"/>
              <a:t>Your first project: </a:t>
            </a:r>
            <a:r>
              <a:rPr lang="en-US" sz="2000" b="1" dirty="0"/>
              <a:t>Deploy a Deep Learning model with latency &lt; 1 </a:t>
            </a:r>
            <a:r>
              <a:rPr lang="en-US" sz="2000" b="1" dirty="0" err="1"/>
              <a:t>ms</a:t>
            </a:r>
            <a:endParaRPr lang="en-US" sz="2000" dirty="0"/>
          </a:p>
          <a:p>
            <a:endParaRPr lang="en-US" sz="2000" b="1" dirty="0"/>
          </a:p>
          <a:p>
            <a:r>
              <a:rPr lang="en-US" sz="2000" b="1" dirty="0"/>
              <a:t>Challenges &amp; Solutions</a:t>
            </a:r>
            <a:r>
              <a:rPr lang="en-US" sz="2000" dirty="0"/>
              <a:t>:</a:t>
            </a:r>
          </a:p>
          <a:p>
            <a:pPr lvl="1"/>
            <a:r>
              <a:rPr lang="en-US" sz="2000" b="1" dirty="0"/>
              <a:t>Software Perspective</a:t>
            </a:r>
            <a:r>
              <a:rPr lang="en-US" sz="2000" dirty="0"/>
              <a:t>:</a:t>
            </a:r>
          </a:p>
          <a:p>
            <a:pPr lvl="2"/>
            <a:r>
              <a:rPr lang="en-US" dirty="0"/>
              <a:t>Optimize training and inference pipelines</a:t>
            </a:r>
          </a:p>
          <a:p>
            <a:pPr lvl="2"/>
            <a:r>
              <a:rPr lang="en-US" dirty="0"/>
              <a:t>Use deployment frameworks (e.g., </a:t>
            </a:r>
            <a:r>
              <a:rPr lang="en-US" b="1" dirty="0"/>
              <a:t>ONNX</a:t>
            </a:r>
            <a:r>
              <a:rPr lang="en-US" dirty="0"/>
              <a:t>)</a:t>
            </a:r>
          </a:p>
          <a:p>
            <a:pPr lvl="1"/>
            <a:r>
              <a:rPr lang="en-US" sz="2000" b="1" dirty="0"/>
              <a:t>Hardware Perspective</a:t>
            </a:r>
            <a:r>
              <a:rPr lang="en-US" sz="2000" dirty="0"/>
              <a:t>:</a:t>
            </a:r>
          </a:p>
          <a:p>
            <a:pPr lvl="2"/>
            <a:r>
              <a:rPr lang="en-US" dirty="0"/>
              <a:t>Efficient use of CPUs, GPUs, and specialized accelerators</a:t>
            </a:r>
          </a:p>
          <a:p>
            <a:pPr lvl="2"/>
            <a:r>
              <a:rPr lang="en-US" dirty="0"/>
              <a:t>Manage memory, threads, and device coordination</a:t>
            </a:r>
          </a:p>
          <a:p>
            <a:pPr lvl="2"/>
            <a:r>
              <a:rPr lang="en-US" dirty="0"/>
              <a:t>Think about SDK sitting on top of </a:t>
            </a:r>
            <a:r>
              <a:rPr lang="en-IN" b="1" dirty="0" err="1"/>
              <a:t>Trainium</a:t>
            </a:r>
            <a:r>
              <a:rPr lang="en-IN" b="1" dirty="0"/>
              <a:t> &amp; </a:t>
            </a:r>
            <a:r>
              <a:rPr lang="en-IN" b="1" dirty="0" err="1"/>
              <a:t>Inferentia</a:t>
            </a:r>
            <a:r>
              <a:rPr lang="en-US" b="1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1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7DFB6B-4549-DB39-37FB-76E232842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IN" sz="6200"/>
              <a:t>If you are convinced!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79197A-E036-AC93-1A7D-8BF08A0113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75394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832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443F7C-680A-D904-F829-9E45E8DA6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6C7D39-5352-3BFE-C887-30DF6398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/>
              <a:t>Know your computer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C08844-C9D1-62E8-4847-F0D647FA6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290" y="2029313"/>
            <a:ext cx="4867342" cy="4064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7A29C9-5616-5467-1ECB-8FCB1F837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475" y="2236142"/>
            <a:ext cx="5828261" cy="273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3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BBD2B9-B561-DA31-A8A8-28E506A2D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DC199D-4269-BDE0-8598-63085DF00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IN" sz="8000"/>
              <a:t>Course coverage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1B4D88-90A3-27B2-F3BF-D17BA37021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0912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5757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book&#10;&#10;AI-generated content may be incorrect.">
            <a:extLst>
              <a:ext uri="{FF2B5EF4-FFF2-40B4-BE49-F238E27FC236}">
                <a16:creationId xmlns:a16="http://schemas.microsoft.com/office/drawing/2014/main" id="{B4D69503-4CB6-4F5B-9DC5-A7455C0F70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4A5104-8359-CA02-EB8F-565136BB5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Know your instructor!</a:t>
            </a:r>
            <a:endParaRPr lang="en-IN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55D25E3-1C12-A1C5-0FA9-70864769B9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7251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8034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56DAA3-E727-7E6D-D413-9FDB52002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IN" sz="4000">
                <a:solidFill>
                  <a:srgbClr val="FFFFFF"/>
                </a:solidFill>
              </a:rPr>
              <a:t>Important Logistics: 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B9962-CD00-8846-3F6C-3F9CFA6F2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1900" dirty="0"/>
              <a:t>Teaching Hours (Room ): LHC-4</a:t>
            </a:r>
          </a:p>
          <a:p>
            <a:pPr lvl="1"/>
            <a:r>
              <a:rPr lang="en-US" sz="1900" dirty="0"/>
              <a:t>Mondays: 4pm to 5:25pm</a:t>
            </a:r>
          </a:p>
          <a:p>
            <a:pPr lvl="1"/>
            <a:r>
              <a:rPr lang="en-US" sz="1900" dirty="0"/>
              <a:t>Thursdays: 2:30 to 3:55 pm</a:t>
            </a:r>
          </a:p>
          <a:p>
            <a:pPr lvl="1"/>
            <a:endParaRPr lang="en-US" sz="1900" dirty="0"/>
          </a:p>
          <a:p>
            <a:r>
              <a:rPr lang="en-US" sz="1900" dirty="0"/>
              <a:t>Course Webpage</a:t>
            </a:r>
          </a:p>
          <a:p>
            <a:pPr lvl="1"/>
            <a:r>
              <a:rPr lang="en-US" sz="1900" dirty="0">
                <a:hlinkClick r:id="rId2"/>
              </a:rPr>
              <a:t>https://people.iith.ac.in/sdandapat/teaching.html</a:t>
            </a:r>
            <a:r>
              <a:rPr lang="en-US" sz="1900" dirty="0"/>
              <a:t> </a:t>
            </a:r>
          </a:p>
          <a:p>
            <a:endParaRPr lang="en-US" sz="1900" dirty="0"/>
          </a:p>
          <a:p>
            <a:r>
              <a:rPr lang="en-US" sz="1900" dirty="0"/>
              <a:t>Books</a:t>
            </a:r>
          </a:p>
          <a:p>
            <a:pPr lvl="1"/>
            <a:r>
              <a:rPr lang="en-US" sz="1900" b="1" i="1" dirty="0"/>
              <a:t>Operating Systems: A Design-Oriented Approach</a:t>
            </a:r>
            <a:r>
              <a:rPr lang="en-US" sz="1900" b="1" dirty="0"/>
              <a:t> </a:t>
            </a:r>
            <a:r>
              <a:rPr lang="en-US" sz="1900" dirty="0"/>
              <a:t>by </a:t>
            </a:r>
            <a:r>
              <a:rPr lang="en-US" sz="1900" b="1" dirty="0"/>
              <a:t>Charles Crowley</a:t>
            </a:r>
            <a:r>
              <a:rPr lang="en-US" sz="1900" dirty="0"/>
              <a:t> by McGraw Hill Education, 36</a:t>
            </a:r>
            <a:r>
              <a:rPr lang="en-US" sz="1900" baseline="30000" dirty="0"/>
              <a:t>th</a:t>
            </a:r>
            <a:r>
              <a:rPr lang="en-US" sz="1900" dirty="0"/>
              <a:t> edition, 2019</a:t>
            </a:r>
          </a:p>
          <a:p>
            <a:pPr lvl="1"/>
            <a:r>
              <a:rPr lang="en-US" sz="1900" b="1" dirty="0"/>
              <a:t>Operating Systems: Principles and Practice</a:t>
            </a:r>
            <a:r>
              <a:rPr lang="en-US" sz="1900" dirty="0"/>
              <a:t> by </a:t>
            </a:r>
            <a:r>
              <a:rPr lang="en-US" sz="1900" b="1" dirty="0"/>
              <a:t>Thomas Anderson and Michael Dahlin</a:t>
            </a:r>
            <a:r>
              <a:rPr lang="en-US" sz="1900" dirty="0"/>
              <a:t>, 2nd Edition, Recursive Books, 2015.</a:t>
            </a:r>
          </a:p>
          <a:p>
            <a:pPr lvl="1"/>
            <a:r>
              <a:rPr lang="en-US" sz="1900" b="1" dirty="0"/>
              <a:t>Operating System Concepts</a:t>
            </a:r>
            <a:r>
              <a:rPr lang="en-US" sz="1900" dirty="0"/>
              <a:t> by </a:t>
            </a:r>
            <a:r>
              <a:rPr lang="en-US" sz="1900" b="1" dirty="0"/>
              <a:t>Abraham Silberschatz, Greg Gagne, and Peter B. Galvin</a:t>
            </a:r>
            <a:r>
              <a:rPr lang="en-US" sz="1900" dirty="0"/>
              <a:t>, 8/9th Edition, </a:t>
            </a:r>
            <a:r>
              <a:rPr lang="en-US" sz="1900" dirty="0" err="1"/>
              <a:t>Wiely</a:t>
            </a:r>
            <a:r>
              <a:rPr lang="en-US" sz="1900" dirty="0"/>
              <a:t> Publication. </a:t>
            </a:r>
            <a:endParaRPr lang="en-IN" sz="1900" dirty="0"/>
          </a:p>
        </p:txBody>
      </p:sp>
    </p:spTree>
    <p:extLst>
      <p:ext uri="{BB962C8B-B14F-4D97-AF65-F5344CB8AC3E}">
        <p14:creationId xmlns:p14="http://schemas.microsoft.com/office/powerpoint/2010/main" val="3169087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5D10-BE07-1504-9E51-098C097F4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Important Logistics: Grading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AD88A-F59A-40EF-04B7-20090369A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9241"/>
          </a:xfrm>
        </p:spPr>
        <p:txBody>
          <a:bodyPr>
            <a:normAutofit/>
          </a:bodyPr>
          <a:lstStyle/>
          <a:p>
            <a:r>
              <a:rPr lang="en-IN" dirty="0"/>
              <a:t>Assignments Score (A) in %</a:t>
            </a:r>
          </a:p>
          <a:p>
            <a:r>
              <a:rPr lang="en-IN" dirty="0"/>
              <a:t>Quizzes/Tests Score (Q) in %</a:t>
            </a:r>
          </a:p>
          <a:p>
            <a:r>
              <a:rPr lang="en-IN" dirty="0"/>
              <a:t>Attendance (P) in %:  </a:t>
            </a:r>
            <a:r>
              <a:rPr lang="en-IN" i="1" dirty="0"/>
              <a:t>to be taken on random days </a:t>
            </a:r>
          </a:p>
          <a:p>
            <a:pPr lvl="1"/>
            <a:r>
              <a:rPr lang="en-IN" dirty="0"/>
              <a:t>Threshold T</a:t>
            </a:r>
          </a:p>
          <a:p>
            <a:r>
              <a:rPr lang="en-US" dirty="0"/>
              <a:t>Penalty (r)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5E17416-FEEA-E577-F316-4D2921F5E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208" y="4780764"/>
            <a:ext cx="7226418" cy="119583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C01A68A-261D-0A1E-1ABB-A6F5772FA3EF}"/>
              </a:ext>
            </a:extLst>
          </p:cNvPr>
          <p:cNvSpPr/>
          <p:nvPr/>
        </p:nvSpPr>
        <p:spPr>
          <a:xfrm>
            <a:off x="6748353" y="4880610"/>
            <a:ext cx="2617470" cy="8915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06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</TotalTime>
  <Words>1559</Words>
  <Application>Microsoft Office PowerPoint</Application>
  <PresentationFormat>Widescreen</PresentationFormat>
  <Paragraphs>203</Paragraphs>
  <Slides>23</Slides>
  <Notes>8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Operating System I</vt:lpstr>
      <vt:lpstr>Why should I Study Operating System?</vt:lpstr>
      <vt:lpstr>Why should I Study Operating System?</vt:lpstr>
      <vt:lpstr>If you are convinced!</vt:lpstr>
      <vt:lpstr>Know your computer</vt:lpstr>
      <vt:lpstr>Course coverage</vt:lpstr>
      <vt:lpstr>Know your instructor!</vt:lpstr>
      <vt:lpstr>Important Logistics: Admin</vt:lpstr>
      <vt:lpstr>Important Logistics: Grading</vt:lpstr>
      <vt:lpstr>Do’s and Don’ts</vt:lpstr>
      <vt:lpstr>Let’s Begin</vt:lpstr>
      <vt:lpstr>What is OS?</vt:lpstr>
      <vt:lpstr>Introduction</vt:lpstr>
      <vt:lpstr>Instruction Set Architecture</vt:lpstr>
      <vt:lpstr>OS</vt:lpstr>
      <vt:lpstr>Resources Manged by the OS</vt:lpstr>
      <vt:lpstr>Resource Manager</vt:lpstr>
      <vt:lpstr>A Virtual CPU</vt:lpstr>
      <vt:lpstr>Different type of system calls</vt:lpstr>
      <vt:lpstr>Virtual Memory &amp; I/O </vt:lpstr>
      <vt:lpstr>Next Class</vt:lpstr>
      <vt:lpstr>Final Mantra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ITP-03</dc:creator>
  <cp:lastModifiedBy>Sandipan Dandapat</cp:lastModifiedBy>
  <cp:revision>39</cp:revision>
  <dcterms:created xsi:type="dcterms:W3CDTF">2025-09-22T04:30:08Z</dcterms:created>
  <dcterms:modified xsi:type="dcterms:W3CDTF">2025-10-15T03:16:05Z</dcterms:modified>
</cp:coreProperties>
</file>